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  <p:sldId id="263" r:id="rId4"/>
    <p:sldId id="264" r:id="rId5"/>
    <p:sldId id="265" r:id="rId6"/>
    <p:sldId id="266" r:id="rId7"/>
    <p:sldId id="267" r:id="rId8"/>
    <p:sldId id="277" r:id="rId9"/>
    <p:sldId id="268" r:id="rId10"/>
    <p:sldId id="269" r:id="rId11"/>
    <p:sldId id="270" r:id="rId12"/>
    <p:sldId id="271" r:id="rId13"/>
    <p:sldId id="272" r:id="rId14"/>
    <p:sldId id="275" r:id="rId15"/>
    <p:sldId id="276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9" r:id="rId27"/>
    <p:sldId id="290" r:id="rId28"/>
    <p:sldId id="288" r:id="rId29"/>
    <p:sldId id="273" r:id="rId30"/>
    <p:sldId id="274" r:id="rId31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411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FA5460-1819-46A6-BEDF-BB8645AA07CC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81B73FBE-CFD3-4427-B86E-E3634BBF78D4}">
      <dgm:prSet phldrT="[Tekst]"/>
      <dgm:spPr/>
      <dgm:t>
        <a:bodyPr/>
        <a:lstStyle/>
        <a:p>
          <a:r>
            <a:rPr lang="pl-PL" dirty="0"/>
            <a:t>1 mm</a:t>
          </a:r>
        </a:p>
      </dgm:t>
    </dgm:pt>
    <dgm:pt modelId="{878D67D6-A59E-4B92-BBEE-590C8CADCC0E}" type="parTrans" cxnId="{43DC5E9D-9128-462D-9E86-92B1AD5FEF58}">
      <dgm:prSet/>
      <dgm:spPr/>
      <dgm:t>
        <a:bodyPr/>
        <a:lstStyle/>
        <a:p>
          <a:endParaRPr lang="pl-PL"/>
        </a:p>
      </dgm:t>
    </dgm:pt>
    <dgm:pt modelId="{90BDD449-CC4F-429E-A810-D50F8AC54D8C}" type="sibTrans" cxnId="{43DC5E9D-9128-462D-9E86-92B1AD5FEF58}">
      <dgm:prSet/>
      <dgm:spPr/>
      <dgm:t>
        <a:bodyPr/>
        <a:lstStyle/>
        <a:p>
          <a:endParaRPr lang="pl-PL"/>
        </a:p>
      </dgm:t>
    </dgm:pt>
    <dgm:pt modelId="{2081E005-4210-419D-AFBC-6120B8446A60}">
      <dgm:prSet phldrT="[Tekst]"/>
      <dgm:spPr/>
      <dgm:t>
        <a:bodyPr/>
        <a:lstStyle/>
        <a:p>
          <a:r>
            <a:rPr lang="pl-PL"/>
            <a:t>1 cm</a:t>
          </a:r>
        </a:p>
      </dgm:t>
    </dgm:pt>
    <dgm:pt modelId="{8D05525E-2702-4B84-AAE3-406383A18A5A}" type="parTrans" cxnId="{1F29E83A-A624-4290-A92B-FF5E09E9545F}">
      <dgm:prSet/>
      <dgm:spPr/>
      <dgm:t>
        <a:bodyPr/>
        <a:lstStyle/>
        <a:p>
          <a:endParaRPr lang="pl-PL"/>
        </a:p>
      </dgm:t>
    </dgm:pt>
    <dgm:pt modelId="{44B20A92-1AF0-4597-8053-6EFB6C242577}" type="sibTrans" cxnId="{1F29E83A-A624-4290-A92B-FF5E09E9545F}">
      <dgm:prSet/>
      <dgm:spPr/>
      <dgm:t>
        <a:bodyPr/>
        <a:lstStyle/>
        <a:p>
          <a:endParaRPr lang="pl-PL"/>
        </a:p>
      </dgm:t>
    </dgm:pt>
    <dgm:pt modelId="{2EABD6FA-EB1E-4117-A0F1-C3EECAE882EF}">
      <dgm:prSet phldrT="[Tekst]"/>
      <dgm:spPr/>
      <dgm:t>
        <a:bodyPr/>
        <a:lstStyle/>
        <a:p>
          <a:pPr algn="r"/>
          <a:endParaRPr lang="pl-PL"/>
        </a:p>
      </dgm:t>
    </dgm:pt>
    <dgm:pt modelId="{73340D4A-9C19-4A8F-B0C1-5DE80DB61D81}" type="parTrans" cxnId="{FA4DC7A3-4EBE-49E2-99AE-712C70EB9BFB}">
      <dgm:prSet/>
      <dgm:spPr/>
      <dgm:t>
        <a:bodyPr/>
        <a:lstStyle/>
        <a:p>
          <a:endParaRPr lang="pl-PL"/>
        </a:p>
      </dgm:t>
    </dgm:pt>
    <dgm:pt modelId="{30BB4DF6-D2AA-449B-BB3B-52C2F0CC3748}" type="sibTrans" cxnId="{FA4DC7A3-4EBE-49E2-99AE-712C70EB9BFB}">
      <dgm:prSet/>
      <dgm:spPr/>
      <dgm:t>
        <a:bodyPr/>
        <a:lstStyle/>
        <a:p>
          <a:endParaRPr lang="pl-PL"/>
        </a:p>
      </dgm:t>
    </dgm:pt>
    <dgm:pt modelId="{1A6C82B2-A11B-4D97-98CB-FC1D2AE27C8F}">
      <dgm:prSet phldrT="[Tekst]"/>
      <dgm:spPr/>
      <dgm:t>
        <a:bodyPr/>
        <a:lstStyle/>
        <a:p>
          <a:r>
            <a:rPr lang="pl-PL"/>
            <a:t>1 dm</a:t>
          </a:r>
        </a:p>
      </dgm:t>
    </dgm:pt>
    <dgm:pt modelId="{9F32DC9C-BBDA-4249-93AE-A979A38D3982}" type="parTrans" cxnId="{8D9D132C-B847-42BD-BFB7-1EFD6C71F8EB}">
      <dgm:prSet/>
      <dgm:spPr/>
      <dgm:t>
        <a:bodyPr/>
        <a:lstStyle/>
        <a:p>
          <a:endParaRPr lang="pl-PL"/>
        </a:p>
      </dgm:t>
    </dgm:pt>
    <dgm:pt modelId="{AB708365-6887-43B4-85AD-3B729B62206E}" type="sibTrans" cxnId="{8D9D132C-B847-42BD-BFB7-1EFD6C71F8EB}">
      <dgm:prSet/>
      <dgm:spPr/>
      <dgm:t>
        <a:bodyPr/>
        <a:lstStyle/>
        <a:p>
          <a:endParaRPr lang="pl-PL"/>
        </a:p>
      </dgm:t>
    </dgm:pt>
    <dgm:pt modelId="{0584C980-BA82-46D7-BC10-8942A4B31631}">
      <dgm:prSet phldrT="[Tekst]"/>
      <dgm:spPr/>
      <dgm:t>
        <a:bodyPr/>
        <a:lstStyle/>
        <a:p>
          <a:r>
            <a:rPr lang="pl-PL"/>
            <a:t>1 m</a:t>
          </a:r>
        </a:p>
      </dgm:t>
    </dgm:pt>
    <dgm:pt modelId="{3132B9E5-754D-4572-9FFB-3072205F9771}" type="parTrans" cxnId="{52418D29-6943-4E11-A744-EEC709343637}">
      <dgm:prSet/>
      <dgm:spPr/>
      <dgm:t>
        <a:bodyPr/>
        <a:lstStyle/>
        <a:p>
          <a:endParaRPr lang="pl-PL"/>
        </a:p>
      </dgm:t>
    </dgm:pt>
    <dgm:pt modelId="{6720F2F9-9C04-425D-965E-4030B0046D97}" type="sibTrans" cxnId="{52418D29-6943-4E11-A744-EEC709343637}">
      <dgm:prSet/>
      <dgm:spPr/>
      <dgm:t>
        <a:bodyPr/>
        <a:lstStyle/>
        <a:p>
          <a:endParaRPr lang="pl-PL"/>
        </a:p>
      </dgm:t>
    </dgm:pt>
    <dgm:pt modelId="{5829444B-376F-4A74-BA91-A617BDA2C0E1}">
      <dgm:prSet phldrT="[Tekst]"/>
      <dgm:spPr/>
      <dgm:t>
        <a:bodyPr/>
        <a:lstStyle/>
        <a:p>
          <a:endParaRPr lang="pl-PL"/>
        </a:p>
      </dgm:t>
    </dgm:pt>
    <dgm:pt modelId="{18BF3CE5-8ECC-445D-AE00-BB257BF1D083}" type="parTrans" cxnId="{0BF5097D-48C6-402A-BBF2-07F830233596}">
      <dgm:prSet/>
      <dgm:spPr/>
      <dgm:t>
        <a:bodyPr/>
        <a:lstStyle/>
        <a:p>
          <a:endParaRPr lang="pl-PL"/>
        </a:p>
      </dgm:t>
    </dgm:pt>
    <dgm:pt modelId="{8B7A445F-FE85-4CDD-91A8-7BC6D53F4727}" type="sibTrans" cxnId="{0BF5097D-48C6-402A-BBF2-07F830233596}">
      <dgm:prSet/>
      <dgm:spPr/>
      <dgm:t>
        <a:bodyPr/>
        <a:lstStyle/>
        <a:p>
          <a:endParaRPr lang="pl-PL"/>
        </a:p>
      </dgm:t>
    </dgm:pt>
    <dgm:pt modelId="{E92C0089-72C0-4ED8-9D3F-92455E838DAD}">
      <dgm:prSet phldrT="[Tekst]"/>
      <dgm:spPr/>
      <dgm:t>
        <a:bodyPr/>
        <a:lstStyle/>
        <a:p>
          <a:r>
            <a:rPr lang="pl-PL"/>
            <a:t>1 km</a:t>
          </a:r>
        </a:p>
      </dgm:t>
    </dgm:pt>
    <dgm:pt modelId="{AC395016-9D6D-435D-ACF4-57BC6FE6EE45}" type="parTrans" cxnId="{FC0B2FC1-8DB2-4E9E-89BE-0B9F878FDB6C}">
      <dgm:prSet/>
      <dgm:spPr/>
      <dgm:t>
        <a:bodyPr/>
        <a:lstStyle/>
        <a:p>
          <a:endParaRPr lang="pl-PL"/>
        </a:p>
      </dgm:t>
    </dgm:pt>
    <dgm:pt modelId="{3C2CA1F2-F28C-4C69-82BB-84085C5B2669}" type="sibTrans" cxnId="{FC0B2FC1-8DB2-4E9E-89BE-0B9F878FDB6C}">
      <dgm:prSet/>
      <dgm:spPr/>
      <dgm:t>
        <a:bodyPr/>
        <a:lstStyle/>
        <a:p>
          <a:endParaRPr lang="pl-PL"/>
        </a:p>
      </dgm:t>
    </dgm:pt>
    <dgm:pt modelId="{1A256746-2B74-4895-ADD9-4D7B92A32E69}">
      <dgm:prSet phldrT="[Tekst]"/>
      <dgm:spPr/>
      <dgm:t>
        <a:bodyPr/>
        <a:lstStyle/>
        <a:p>
          <a:endParaRPr lang="pl-PL"/>
        </a:p>
      </dgm:t>
    </dgm:pt>
    <dgm:pt modelId="{66740B30-A2A1-4809-8983-BFA0A687AECE}" type="parTrans" cxnId="{67F5CC35-77C9-40F3-8E5D-DAC6080F9614}">
      <dgm:prSet/>
      <dgm:spPr/>
      <dgm:t>
        <a:bodyPr/>
        <a:lstStyle/>
        <a:p>
          <a:endParaRPr lang="pl-PL"/>
        </a:p>
      </dgm:t>
    </dgm:pt>
    <dgm:pt modelId="{4BF0A976-8875-4755-92DD-A0116AEE126D}" type="sibTrans" cxnId="{67F5CC35-77C9-40F3-8E5D-DAC6080F9614}">
      <dgm:prSet/>
      <dgm:spPr/>
      <dgm:t>
        <a:bodyPr/>
        <a:lstStyle/>
        <a:p>
          <a:endParaRPr lang="pl-PL"/>
        </a:p>
      </dgm:t>
    </dgm:pt>
    <dgm:pt modelId="{E734D3B1-33A1-43E5-8144-4568E594226E}">
      <dgm:prSet phldrT="[Tekst]"/>
      <dgm:spPr/>
      <dgm:t>
        <a:bodyPr/>
        <a:lstStyle/>
        <a:p>
          <a:endParaRPr lang="pl-PL"/>
        </a:p>
      </dgm:t>
    </dgm:pt>
    <dgm:pt modelId="{4004BFEE-C92E-43D3-A1F6-ABC3B4D69639}" type="parTrans" cxnId="{A9AA1474-1DE0-44B0-B1AA-EEF25489AE41}">
      <dgm:prSet/>
      <dgm:spPr/>
      <dgm:t>
        <a:bodyPr/>
        <a:lstStyle/>
        <a:p>
          <a:endParaRPr lang="pl-PL"/>
        </a:p>
      </dgm:t>
    </dgm:pt>
    <dgm:pt modelId="{2C88B51F-BBC8-4432-B500-416C17EAEC09}" type="sibTrans" cxnId="{A9AA1474-1DE0-44B0-B1AA-EEF25489AE41}">
      <dgm:prSet/>
      <dgm:spPr/>
      <dgm:t>
        <a:bodyPr/>
        <a:lstStyle/>
        <a:p>
          <a:endParaRPr lang="pl-PL"/>
        </a:p>
      </dgm:t>
    </dgm:pt>
    <dgm:pt modelId="{273A25D3-4C95-4B86-9211-BE810BEDFBE2}">
      <dgm:prSet phldrT="[Tekst]"/>
      <dgm:spPr/>
      <dgm:t>
        <a:bodyPr/>
        <a:lstStyle/>
        <a:p>
          <a:endParaRPr lang="pl-PL"/>
        </a:p>
      </dgm:t>
    </dgm:pt>
    <dgm:pt modelId="{D92B2DF4-C8D1-4CE2-B6DC-B1F0497029C8}" type="parTrans" cxnId="{78746CD8-F768-415F-BC34-399E1CEA7183}">
      <dgm:prSet/>
      <dgm:spPr/>
      <dgm:t>
        <a:bodyPr/>
        <a:lstStyle/>
        <a:p>
          <a:endParaRPr lang="pl-PL"/>
        </a:p>
      </dgm:t>
    </dgm:pt>
    <dgm:pt modelId="{98B0B2AF-2F16-49D5-B3AA-A096D2CC7109}" type="sibTrans" cxnId="{78746CD8-F768-415F-BC34-399E1CEA7183}">
      <dgm:prSet/>
      <dgm:spPr/>
      <dgm:t>
        <a:bodyPr/>
        <a:lstStyle/>
        <a:p>
          <a:endParaRPr lang="pl-PL"/>
        </a:p>
      </dgm:t>
    </dgm:pt>
    <dgm:pt modelId="{60B818D4-9FAA-428B-B99A-2AC690C9C1CD}">
      <dgm:prSet phldrT="[Tekst]"/>
      <dgm:spPr/>
      <dgm:t>
        <a:bodyPr/>
        <a:lstStyle/>
        <a:p>
          <a:endParaRPr lang="pl-PL"/>
        </a:p>
      </dgm:t>
    </dgm:pt>
    <dgm:pt modelId="{08863963-AE88-4723-9874-2F000CDC0FD5}" type="parTrans" cxnId="{8F709CE4-C783-4B55-9677-49402BC177B7}">
      <dgm:prSet/>
      <dgm:spPr/>
      <dgm:t>
        <a:bodyPr/>
        <a:lstStyle/>
        <a:p>
          <a:endParaRPr lang="pl-PL"/>
        </a:p>
      </dgm:t>
    </dgm:pt>
    <dgm:pt modelId="{C7C46346-506B-4605-854C-1C45C1BD650E}" type="sibTrans" cxnId="{8F709CE4-C783-4B55-9677-49402BC177B7}">
      <dgm:prSet/>
      <dgm:spPr/>
      <dgm:t>
        <a:bodyPr/>
        <a:lstStyle/>
        <a:p>
          <a:endParaRPr lang="pl-PL"/>
        </a:p>
      </dgm:t>
    </dgm:pt>
    <dgm:pt modelId="{2B908C9B-4202-4CBD-8DC0-E50EB9FE4926}">
      <dgm:prSet phldrT="[Tekst]"/>
      <dgm:spPr/>
      <dgm:t>
        <a:bodyPr/>
        <a:lstStyle/>
        <a:p>
          <a:endParaRPr lang="pl-PL"/>
        </a:p>
      </dgm:t>
    </dgm:pt>
    <dgm:pt modelId="{B0ADCBB7-7613-4201-9E2A-C5CDF1C628BF}" type="parTrans" cxnId="{5F2F22E0-6A20-4C7D-BC71-A1E997F0676B}">
      <dgm:prSet/>
      <dgm:spPr/>
      <dgm:t>
        <a:bodyPr/>
        <a:lstStyle/>
        <a:p>
          <a:endParaRPr lang="pl-PL"/>
        </a:p>
      </dgm:t>
    </dgm:pt>
    <dgm:pt modelId="{411FA2BD-8715-436F-853A-CBE9DA326840}" type="sibTrans" cxnId="{5F2F22E0-6A20-4C7D-BC71-A1E997F0676B}">
      <dgm:prSet/>
      <dgm:spPr/>
      <dgm:t>
        <a:bodyPr/>
        <a:lstStyle/>
        <a:p>
          <a:endParaRPr lang="pl-PL"/>
        </a:p>
      </dgm:t>
    </dgm:pt>
    <dgm:pt modelId="{A170D165-C0EB-4AAC-B93B-10EE4D7C62AF}">
      <dgm:prSet phldrT="[Tekst]"/>
      <dgm:spPr/>
      <dgm:t>
        <a:bodyPr/>
        <a:lstStyle/>
        <a:p>
          <a:endParaRPr lang="pl-PL"/>
        </a:p>
      </dgm:t>
    </dgm:pt>
    <dgm:pt modelId="{9D41FC55-1876-4431-B791-013251F00367}" type="parTrans" cxnId="{0774AE5F-808F-41F2-8C0B-C38B5EEA4AC7}">
      <dgm:prSet/>
      <dgm:spPr/>
      <dgm:t>
        <a:bodyPr/>
        <a:lstStyle/>
        <a:p>
          <a:endParaRPr lang="pl-PL"/>
        </a:p>
      </dgm:t>
    </dgm:pt>
    <dgm:pt modelId="{882A96B4-0485-4057-958F-80CDD771813C}" type="sibTrans" cxnId="{0774AE5F-808F-41F2-8C0B-C38B5EEA4AC7}">
      <dgm:prSet/>
      <dgm:spPr/>
      <dgm:t>
        <a:bodyPr/>
        <a:lstStyle/>
        <a:p>
          <a:endParaRPr lang="pl-PL"/>
        </a:p>
      </dgm:t>
    </dgm:pt>
    <dgm:pt modelId="{09F90B76-C551-4B7F-8D0B-E8A30D51EF02}">
      <dgm:prSet phldrT="[Tekst]"/>
      <dgm:spPr/>
      <dgm:t>
        <a:bodyPr/>
        <a:lstStyle/>
        <a:p>
          <a:endParaRPr lang="pl-PL"/>
        </a:p>
      </dgm:t>
    </dgm:pt>
    <dgm:pt modelId="{7AC15F3C-18AC-427F-9A98-21646D4B2C55}" type="parTrans" cxnId="{A8421DDF-53C2-4F7B-9A37-662F629F3804}">
      <dgm:prSet/>
      <dgm:spPr/>
      <dgm:t>
        <a:bodyPr/>
        <a:lstStyle/>
        <a:p>
          <a:endParaRPr lang="pl-PL"/>
        </a:p>
      </dgm:t>
    </dgm:pt>
    <dgm:pt modelId="{FDBFC0D8-D45D-4326-B4C2-C2A9B1646B0B}" type="sibTrans" cxnId="{A8421DDF-53C2-4F7B-9A37-662F629F3804}">
      <dgm:prSet/>
      <dgm:spPr/>
      <dgm:t>
        <a:bodyPr/>
        <a:lstStyle/>
        <a:p>
          <a:endParaRPr lang="pl-PL"/>
        </a:p>
      </dgm:t>
    </dgm:pt>
    <dgm:pt modelId="{F19BD9FF-7CCC-4C61-99C8-8C24911D1487}">
      <dgm:prSet phldrT="[Tekst]"/>
      <dgm:spPr/>
      <dgm:t>
        <a:bodyPr/>
        <a:lstStyle/>
        <a:p>
          <a:endParaRPr lang="pl-PL"/>
        </a:p>
      </dgm:t>
    </dgm:pt>
    <dgm:pt modelId="{AD10B3F1-72F7-4D9E-8BDD-E2931BCC797A}" type="parTrans" cxnId="{9CCB2741-C323-4FDC-BAA9-B903994B84C3}">
      <dgm:prSet/>
      <dgm:spPr/>
      <dgm:t>
        <a:bodyPr/>
        <a:lstStyle/>
        <a:p>
          <a:endParaRPr lang="pl-PL"/>
        </a:p>
      </dgm:t>
    </dgm:pt>
    <dgm:pt modelId="{09E3D6BA-D8C3-4B11-81D4-6D2E2D588E51}" type="sibTrans" cxnId="{9CCB2741-C323-4FDC-BAA9-B903994B84C3}">
      <dgm:prSet/>
      <dgm:spPr/>
      <dgm:t>
        <a:bodyPr/>
        <a:lstStyle/>
        <a:p>
          <a:endParaRPr lang="pl-PL"/>
        </a:p>
      </dgm:t>
    </dgm:pt>
    <dgm:pt modelId="{FBA7FC8C-458B-4E05-AFCB-293E3FBF2D70}" type="pres">
      <dgm:prSet presAssocID="{69FA5460-1819-46A6-BEDF-BB8645AA07CC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  <dgm:pt modelId="{5D710906-3464-4D12-8D10-67B655D282B8}" type="pres">
      <dgm:prSet presAssocID="{81B73FBE-CFD3-4427-B86E-E3634BBF78D4}" presName="horFlow" presStyleCnt="0"/>
      <dgm:spPr/>
    </dgm:pt>
    <dgm:pt modelId="{C61D938F-245B-4FF6-9090-F3825053501C}" type="pres">
      <dgm:prSet presAssocID="{81B73FBE-CFD3-4427-B86E-E3634BBF78D4}" presName="bigChev" presStyleLbl="node1" presStyleIdx="0" presStyleCnt="5"/>
      <dgm:spPr/>
      <dgm:t>
        <a:bodyPr/>
        <a:lstStyle/>
        <a:p>
          <a:endParaRPr lang="pl-PL"/>
        </a:p>
      </dgm:t>
    </dgm:pt>
    <dgm:pt modelId="{4B030D19-4BD4-497F-8543-63ECDAE293A6}" type="pres">
      <dgm:prSet presAssocID="{81B73FBE-CFD3-4427-B86E-E3634BBF78D4}" presName="vSp" presStyleCnt="0"/>
      <dgm:spPr/>
    </dgm:pt>
    <dgm:pt modelId="{5DAA9D02-EBF2-4FCF-A76B-0916F2D65D91}" type="pres">
      <dgm:prSet presAssocID="{2081E005-4210-419D-AFBC-6120B8446A60}" presName="horFlow" presStyleCnt="0"/>
      <dgm:spPr/>
    </dgm:pt>
    <dgm:pt modelId="{6315B0DE-CDFB-4D12-BBB0-3B34B2CA6CA8}" type="pres">
      <dgm:prSet presAssocID="{2081E005-4210-419D-AFBC-6120B8446A60}" presName="bigChev" presStyleLbl="node1" presStyleIdx="1" presStyleCnt="5"/>
      <dgm:spPr/>
      <dgm:t>
        <a:bodyPr/>
        <a:lstStyle/>
        <a:p>
          <a:endParaRPr lang="pl-PL"/>
        </a:p>
      </dgm:t>
    </dgm:pt>
    <dgm:pt modelId="{A8AE71B7-C8DE-46E2-BCC1-51199E8993DC}" type="pres">
      <dgm:prSet presAssocID="{73340D4A-9C19-4A8F-B0C1-5DE80DB61D81}" presName="parTrans" presStyleCnt="0"/>
      <dgm:spPr/>
    </dgm:pt>
    <dgm:pt modelId="{2335121A-7D59-4B64-AAC2-F5B1F3434394}" type="pres">
      <dgm:prSet presAssocID="{2EABD6FA-EB1E-4117-A0F1-C3EECAE882EF}" presName="node" presStyleLbl="alignAccFollowNode1" presStyleIdx="0" presStyleCnt="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0E479AD-E297-4F9C-ACAF-786D47F1A503}" type="pres">
      <dgm:prSet presAssocID="{2081E005-4210-419D-AFBC-6120B8446A60}" presName="vSp" presStyleCnt="0"/>
      <dgm:spPr/>
    </dgm:pt>
    <dgm:pt modelId="{ACF3DD3F-929F-467C-9D44-EDDD43E7BFB0}" type="pres">
      <dgm:prSet presAssocID="{1A6C82B2-A11B-4D97-98CB-FC1D2AE27C8F}" presName="horFlow" presStyleCnt="0"/>
      <dgm:spPr/>
    </dgm:pt>
    <dgm:pt modelId="{4E625BB8-0DC9-4361-9FA2-878CD15CB9CD}" type="pres">
      <dgm:prSet presAssocID="{1A6C82B2-A11B-4D97-98CB-FC1D2AE27C8F}" presName="bigChev" presStyleLbl="node1" presStyleIdx="2" presStyleCnt="5"/>
      <dgm:spPr/>
      <dgm:t>
        <a:bodyPr/>
        <a:lstStyle/>
        <a:p>
          <a:endParaRPr lang="pl-PL"/>
        </a:p>
      </dgm:t>
    </dgm:pt>
    <dgm:pt modelId="{ECC1CF86-428A-49CD-B5A6-E137ACDF31B8}" type="pres">
      <dgm:prSet presAssocID="{AD10B3F1-72F7-4D9E-8BDD-E2931BCC797A}" presName="parTrans" presStyleCnt="0"/>
      <dgm:spPr/>
    </dgm:pt>
    <dgm:pt modelId="{55CD5C4D-35B5-4897-B098-46BB694029EF}" type="pres">
      <dgm:prSet presAssocID="{F19BD9FF-7CCC-4C61-99C8-8C24911D1487}" presName="node" presStyleLbl="alignAccFollowNode1" presStyleIdx="1" presStyleCnt="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4C9FB2D-CF2F-46FB-B5A4-22E9C5E1B7A4}" type="pres">
      <dgm:prSet presAssocID="{09E3D6BA-D8C3-4B11-81D4-6D2E2D588E51}" presName="sibTrans" presStyleCnt="0"/>
      <dgm:spPr/>
    </dgm:pt>
    <dgm:pt modelId="{B3FA34C0-2A68-4D60-95FC-C0E7E3FC0D1E}" type="pres">
      <dgm:prSet presAssocID="{09F90B76-C551-4B7F-8D0B-E8A30D51EF02}" presName="node" presStyleLbl="alignAccFollowNode1" presStyleIdx="2" presStyleCnt="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3517147-9E47-45B2-99A3-F22698FC0917}" type="pres">
      <dgm:prSet presAssocID="{1A6C82B2-A11B-4D97-98CB-FC1D2AE27C8F}" presName="vSp" presStyleCnt="0"/>
      <dgm:spPr/>
    </dgm:pt>
    <dgm:pt modelId="{138A5229-4A1A-4739-90FB-7A65C3FC6EEA}" type="pres">
      <dgm:prSet presAssocID="{0584C980-BA82-46D7-BC10-8942A4B31631}" presName="horFlow" presStyleCnt="0"/>
      <dgm:spPr/>
    </dgm:pt>
    <dgm:pt modelId="{EE1BC063-E2AF-4358-BD00-D4A767D71E9B}" type="pres">
      <dgm:prSet presAssocID="{0584C980-BA82-46D7-BC10-8942A4B31631}" presName="bigChev" presStyleLbl="node1" presStyleIdx="3" presStyleCnt="5"/>
      <dgm:spPr/>
      <dgm:t>
        <a:bodyPr/>
        <a:lstStyle/>
        <a:p>
          <a:endParaRPr lang="pl-PL"/>
        </a:p>
      </dgm:t>
    </dgm:pt>
    <dgm:pt modelId="{89F8BEAD-9F9F-4107-B424-FCE6D1FF5E9B}" type="pres">
      <dgm:prSet presAssocID="{18BF3CE5-8ECC-445D-AE00-BB257BF1D083}" presName="parTrans" presStyleCnt="0"/>
      <dgm:spPr/>
    </dgm:pt>
    <dgm:pt modelId="{161704FE-D89A-4AC6-AA57-623C7A0C6347}" type="pres">
      <dgm:prSet presAssocID="{5829444B-376F-4A74-BA91-A617BDA2C0E1}" presName="node" presStyleLbl="alignAccFollowNode1" presStyleIdx="3" presStyleCnt="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2009913-AD62-4ED3-9F72-B6B740EA82F1}" type="pres">
      <dgm:prSet presAssocID="{8B7A445F-FE85-4CDD-91A8-7BC6D53F4727}" presName="sibTrans" presStyleCnt="0"/>
      <dgm:spPr/>
    </dgm:pt>
    <dgm:pt modelId="{2573F395-7DBD-42BE-AC61-8B1F36573B62}" type="pres">
      <dgm:prSet presAssocID="{1A256746-2B74-4895-ADD9-4D7B92A32E69}" presName="node" presStyleLbl="alignAccFollowNode1" presStyleIdx="4" presStyleCnt="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76A5EF6-513A-4B8A-84DB-882AA615E6AD}" type="pres">
      <dgm:prSet presAssocID="{4BF0A976-8875-4755-92DD-A0116AEE126D}" presName="sibTrans" presStyleCnt="0"/>
      <dgm:spPr/>
    </dgm:pt>
    <dgm:pt modelId="{37C33E0B-7738-4E68-872E-AF12F64A4D45}" type="pres">
      <dgm:prSet presAssocID="{E734D3B1-33A1-43E5-8144-4568E594226E}" presName="node" presStyleLbl="alignAccFollowNode1" presStyleIdx="5" presStyleCnt="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547BF60-FA55-4BC1-86AD-FDF6AD105F4C}" type="pres">
      <dgm:prSet presAssocID="{0584C980-BA82-46D7-BC10-8942A4B31631}" presName="vSp" presStyleCnt="0"/>
      <dgm:spPr/>
    </dgm:pt>
    <dgm:pt modelId="{5136DC70-8C65-4D2C-8FE9-C1BF4FDB4C52}" type="pres">
      <dgm:prSet presAssocID="{E92C0089-72C0-4ED8-9D3F-92455E838DAD}" presName="horFlow" presStyleCnt="0"/>
      <dgm:spPr/>
    </dgm:pt>
    <dgm:pt modelId="{18518147-584F-4499-B183-A4464E919C9A}" type="pres">
      <dgm:prSet presAssocID="{E92C0089-72C0-4ED8-9D3F-92455E838DAD}" presName="bigChev" presStyleLbl="node1" presStyleIdx="4" presStyleCnt="5"/>
      <dgm:spPr/>
      <dgm:t>
        <a:bodyPr/>
        <a:lstStyle/>
        <a:p>
          <a:endParaRPr lang="pl-PL"/>
        </a:p>
      </dgm:t>
    </dgm:pt>
    <dgm:pt modelId="{D3CA52D6-131B-42EA-B434-CA51BC05AB3B}" type="pres">
      <dgm:prSet presAssocID="{08863963-AE88-4723-9874-2F000CDC0FD5}" presName="parTrans" presStyleCnt="0"/>
      <dgm:spPr/>
    </dgm:pt>
    <dgm:pt modelId="{363FC5D2-D343-47D4-BCDE-2BF63A5E081C}" type="pres">
      <dgm:prSet presAssocID="{60B818D4-9FAA-428B-B99A-2AC690C9C1CD}" presName="node" presStyleLbl="alignAccFollowNode1" presStyleIdx="6" presStyleCnt="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94A9F58-0D5E-48DA-9C2C-D50CBB4EB1DF}" type="pres">
      <dgm:prSet presAssocID="{C7C46346-506B-4605-854C-1C45C1BD650E}" presName="sibTrans" presStyleCnt="0"/>
      <dgm:spPr/>
    </dgm:pt>
    <dgm:pt modelId="{328CF5C3-9C84-4630-9354-70DECE32EF3C}" type="pres">
      <dgm:prSet presAssocID="{2B908C9B-4202-4CBD-8DC0-E50EB9FE4926}" presName="node" presStyleLbl="alignAccFollowNode1" presStyleIdx="7" presStyleCnt="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C60739A-AA38-4B5D-972C-FC47DED320AA}" type="pres">
      <dgm:prSet presAssocID="{411FA2BD-8715-436F-853A-CBE9DA326840}" presName="sibTrans" presStyleCnt="0"/>
      <dgm:spPr/>
    </dgm:pt>
    <dgm:pt modelId="{58928316-E1B7-40DA-8792-08119E432F9C}" type="pres">
      <dgm:prSet presAssocID="{A170D165-C0EB-4AAC-B93B-10EE4D7C62AF}" presName="node" presStyleLbl="alignAccFollowNode1" presStyleIdx="8" presStyleCnt="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A6BD9DA-C09D-432F-8142-E01CA3BF00AE}" type="pres">
      <dgm:prSet presAssocID="{882A96B4-0485-4057-958F-80CDD771813C}" presName="sibTrans" presStyleCnt="0"/>
      <dgm:spPr/>
    </dgm:pt>
    <dgm:pt modelId="{7BA2EE3C-66D5-49BD-BE65-4023B4B62944}" type="pres">
      <dgm:prSet presAssocID="{273A25D3-4C95-4B86-9211-BE810BEDFBE2}" presName="node" presStyleLbl="alignAccFollowNode1" presStyleIdx="9" presStyleCnt="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52418D29-6943-4E11-A744-EEC709343637}" srcId="{69FA5460-1819-46A6-BEDF-BB8645AA07CC}" destId="{0584C980-BA82-46D7-BC10-8942A4B31631}" srcOrd="3" destOrd="0" parTransId="{3132B9E5-754D-4572-9FFB-3072205F9771}" sibTransId="{6720F2F9-9C04-425D-965E-4030B0046D97}"/>
    <dgm:cxn modelId="{A9AA1474-1DE0-44B0-B1AA-EEF25489AE41}" srcId="{0584C980-BA82-46D7-BC10-8942A4B31631}" destId="{E734D3B1-33A1-43E5-8144-4568E594226E}" srcOrd="2" destOrd="0" parTransId="{4004BFEE-C92E-43D3-A1F6-ABC3B4D69639}" sibTransId="{2C88B51F-BBC8-4432-B500-416C17EAEC09}"/>
    <dgm:cxn modelId="{12010300-5450-4FFE-85DB-439EC9C6259D}" type="presOf" srcId="{1A6C82B2-A11B-4D97-98CB-FC1D2AE27C8F}" destId="{4E625BB8-0DC9-4361-9FA2-878CD15CB9CD}" srcOrd="0" destOrd="0" presId="urn:microsoft.com/office/officeart/2005/8/layout/lProcess3"/>
    <dgm:cxn modelId="{637239A9-6863-42C1-9804-2544C3923822}" type="presOf" srcId="{A170D165-C0EB-4AAC-B93B-10EE4D7C62AF}" destId="{58928316-E1B7-40DA-8792-08119E432F9C}" srcOrd="0" destOrd="0" presId="urn:microsoft.com/office/officeart/2005/8/layout/lProcess3"/>
    <dgm:cxn modelId="{78746CD8-F768-415F-BC34-399E1CEA7183}" srcId="{E92C0089-72C0-4ED8-9D3F-92455E838DAD}" destId="{273A25D3-4C95-4B86-9211-BE810BEDFBE2}" srcOrd="3" destOrd="0" parTransId="{D92B2DF4-C8D1-4CE2-B6DC-B1F0497029C8}" sibTransId="{98B0B2AF-2F16-49D5-B3AA-A096D2CC7109}"/>
    <dgm:cxn modelId="{8D9D132C-B847-42BD-BFB7-1EFD6C71F8EB}" srcId="{69FA5460-1819-46A6-BEDF-BB8645AA07CC}" destId="{1A6C82B2-A11B-4D97-98CB-FC1D2AE27C8F}" srcOrd="2" destOrd="0" parTransId="{9F32DC9C-BBDA-4249-93AE-A979A38D3982}" sibTransId="{AB708365-6887-43B4-85AD-3B729B62206E}"/>
    <dgm:cxn modelId="{B4EFB927-9CDE-4F3C-9000-D3EC10DC2D5F}" type="presOf" srcId="{F19BD9FF-7CCC-4C61-99C8-8C24911D1487}" destId="{55CD5C4D-35B5-4897-B098-46BB694029EF}" srcOrd="0" destOrd="0" presId="urn:microsoft.com/office/officeart/2005/8/layout/lProcess3"/>
    <dgm:cxn modelId="{E82A7E5F-80E2-4795-8569-75A3B349A7AE}" type="presOf" srcId="{60B818D4-9FAA-428B-B99A-2AC690C9C1CD}" destId="{363FC5D2-D343-47D4-BCDE-2BF63A5E081C}" srcOrd="0" destOrd="0" presId="urn:microsoft.com/office/officeart/2005/8/layout/lProcess3"/>
    <dgm:cxn modelId="{E27611F2-3DB9-4DDE-B7F1-3F6440E78BBB}" type="presOf" srcId="{69FA5460-1819-46A6-BEDF-BB8645AA07CC}" destId="{FBA7FC8C-458B-4E05-AFCB-293E3FBF2D70}" srcOrd="0" destOrd="0" presId="urn:microsoft.com/office/officeart/2005/8/layout/lProcess3"/>
    <dgm:cxn modelId="{FC0B2FC1-8DB2-4E9E-89BE-0B9F878FDB6C}" srcId="{69FA5460-1819-46A6-BEDF-BB8645AA07CC}" destId="{E92C0089-72C0-4ED8-9D3F-92455E838DAD}" srcOrd="4" destOrd="0" parTransId="{AC395016-9D6D-435D-ACF4-57BC6FE6EE45}" sibTransId="{3C2CA1F2-F28C-4C69-82BB-84085C5B2669}"/>
    <dgm:cxn modelId="{1F29E83A-A624-4290-A92B-FF5E09E9545F}" srcId="{69FA5460-1819-46A6-BEDF-BB8645AA07CC}" destId="{2081E005-4210-419D-AFBC-6120B8446A60}" srcOrd="1" destOrd="0" parTransId="{8D05525E-2702-4B84-AAE3-406383A18A5A}" sibTransId="{44B20A92-1AF0-4597-8053-6EFB6C242577}"/>
    <dgm:cxn modelId="{0BF5097D-48C6-402A-BBF2-07F830233596}" srcId="{0584C980-BA82-46D7-BC10-8942A4B31631}" destId="{5829444B-376F-4A74-BA91-A617BDA2C0E1}" srcOrd="0" destOrd="0" parTransId="{18BF3CE5-8ECC-445D-AE00-BB257BF1D083}" sibTransId="{8B7A445F-FE85-4CDD-91A8-7BC6D53F4727}"/>
    <dgm:cxn modelId="{5F2F22E0-6A20-4C7D-BC71-A1E997F0676B}" srcId="{E92C0089-72C0-4ED8-9D3F-92455E838DAD}" destId="{2B908C9B-4202-4CBD-8DC0-E50EB9FE4926}" srcOrd="1" destOrd="0" parTransId="{B0ADCBB7-7613-4201-9E2A-C5CDF1C628BF}" sibTransId="{411FA2BD-8715-436F-853A-CBE9DA326840}"/>
    <dgm:cxn modelId="{892C740C-7D52-4E80-91C2-C0B640C837D6}" type="presOf" srcId="{0584C980-BA82-46D7-BC10-8942A4B31631}" destId="{EE1BC063-E2AF-4358-BD00-D4A767D71E9B}" srcOrd="0" destOrd="0" presId="urn:microsoft.com/office/officeart/2005/8/layout/lProcess3"/>
    <dgm:cxn modelId="{DE847EA3-61CD-4726-8E7F-AB74D7526CCA}" type="presOf" srcId="{273A25D3-4C95-4B86-9211-BE810BEDFBE2}" destId="{7BA2EE3C-66D5-49BD-BE65-4023B4B62944}" srcOrd="0" destOrd="0" presId="urn:microsoft.com/office/officeart/2005/8/layout/lProcess3"/>
    <dgm:cxn modelId="{0774AE5F-808F-41F2-8C0B-C38B5EEA4AC7}" srcId="{E92C0089-72C0-4ED8-9D3F-92455E838DAD}" destId="{A170D165-C0EB-4AAC-B93B-10EE4D7C62AF}" srcOrd="2" destOrd="0" parTransId="{9D41FC55-1876-4431-B791-013251F00367}" sibTransId="{882A96B4-0485-4057-958F-80CDD771813C}"/>
    <dgm:cxn modelId="{9A146628-D831-488D-8B28-77C3BB094022}" type="presOf" srcId="{E92C0089-72C0-4ED8-9D3F-92455E838DAD}" destId="{18518147-584F-4499-B183-A4464E919C9A}" srcOrd="0" destOrd="0" presId="urn:microsoft.com/office/officeart/2005/8/layout/lProcess3"/>
    <dgm:cxn modelId="{CAD5C1E9-7C94-4542-8DE5-9A2E419AC880}" type="presOf" srcId="{2081E005-4210-419D-AFBC-6120B8446A60}" destId="{6315B0DE-CDFB-4D12-BBB0-3B34B2CA6CA8}" srcOrd="0" destOrd="0" presId="urn:microsoft.com/office/officeart/2005/8/layout/lProcess3"/>
    <dgm:cxn modelId="{8F709CE4-C783-4B55-9677-49402BC177B7}" srcId="{E92C0089-72C0-4ED8-9D3F-92455E838DAD}" destId="{60B818D4-9FAA-428B-B99A-2AC690C9C1CD}" srcOrd="0" destOrd="0" parTransId="{08863963-AE88-4723-9874-2F000CDC0FD5}" sibTransId="{C7C46346-506B-4605-854C-1C45C1BD650E}"/>
    <dgm:cxn modelId="{A8421DDF-53C2-4F7B-9A37-662F629F3804}" srcId="{1A6C82B2-A11B-4D97-98CB-FC1D2AE27C8F}" destId="{09F90B76-C551-4B7F-8D0B-E8A30D51EF02}" srcOrd="1" destOrd="0" parTransId="{7AC15F3C-18AC-427F-9A98-21646D4B2C55}" sibTransId="{FDBFC0D8-D45D-4326-B4C2-C2A9B1646B0B}"/>
    <dgm:cxn modelId="{6BC3E714-662B-4D16-9605-6E4169517131}" type="presOf" srcId="{E734D3B1-33A1-43E5-8144-4568E594226E}" destId="{37C33E0B-7738-4E68-872E-AF12F64A4D45}" srcOrd="0" destOrd="0" presId="urn:microsoft.com/office/officeart/2005/8/layout/lProcess3"/>
    <dgm:cxn modelId="{9CCB2741-C323-4FDC-BAA9-B903994B84C3}" srcId="{1A6C82B2-A11B-4D97-98CB-FC1D2AE27C8F}" destId="{F19BD9FF-7CCC-4C61-99C8-8C24911D1487}" srcOrd="0" destOrd="0" parTransId="{AD10B3F1-72F7-4D9E-8BDD-E2931BCC797A}" sibTransId="{09E3D6BA-D8C3-4B11-81D4-6D2E2D588E51}"/>
    <dgm:cxn modelId="{5A6F5C4D-EEDB-4788-B14A-6A4FC0348AD4}" type="presOf" srcId="{81B73FBE-CFD3-4427-B86E-E3634BBF78D4}" destId="{C61D938F-245B-4FF6-9090-F3825053501C}" srcOrd="0" destOrd="0" presId="urn:microsoft.com/office/officeart/2005/8/layout/lProcess3"/>
    <dgm:cxn modelId="{530BD5B6-F95B-4832-A1FD-397AA668673D}" type="presOf" srcId="{1A256746-2B74-4895-ADD9-4D7B92A32E69}" destId="{2573F395-7DBD-42BE-AC61-8B1F36573B62}" srcOrd="0" destOrd="0" presId="urn:microsoft.com/office/officeart/2005/8/layout/lProcess3"/>
    <dgm:cxn modelId="{72403931-DC92-4AFB-948E-BBBDD52F0674}" type="presOf" srcId="{2B908C9B-4202-4CBD-8DC0-E50EB9FE4926}" destId="{328CF5C3-9C84-4630-9354-70DECE32EF3C}" srcOrd="0" destOrd="0" presId="urn:microsoft.com/office/officeart/2005/8/layout/lProcess3"/>
    <dgm:cxn modelId="{43DC5E9D-9128-462D-9E86-92B1AD5FEF58}" srcId="{69FA5460-1819-46A6-BEDF-BB8645AA07CC}" destId="{81B73FBE-CFD3-4427-B86E-E3634BBF78D4}" srcOrd="0" destOrd="0" parTransId="{878D67D6-A59E-4B92-BBEE-590C8CADCC0E}" sibTransId="{90BDD449-CC4F-429E-A810-D50F8AC54D8C}"/>
    <dgm:cxn modelId="{F14FF72A-AF74-40E8-9E06-010BC3EBC9DC}" type="presOf" srcId="{2EABD6FA-EB1E-4117-A0F1-C3EECAE882EF}" destId="{2335121A-7D59-4B64-AAC2-F5B1F3434394}" srcOrd="0" destOrd="0" presId="urn:microsoft.com/office/officeart/2005/8/layout/lProcess3"/>
    <dgm:cxn modelId="{FA4DC7A3-4EBE-49E2-99AE-712C70EB9BFB}" srcId="{2081E005-4210-419D-AFBC-6120B8446A60}" destId="{2EABD6FA-EB1E-4117-A0F1-C3EECAE882EF}" srcOrd="0" destOrd="0" parTransId="{73340D4A-9C19-4A8F-B0C1-5DE80DB61D81}" sibTransId="{30BB4DF6-D2AA-449B-BB3B-52C2F0CC3748}"/>
    <dgm:cxn modelId="{BCA9934F-BF79-42D0-B5A7-9DB2A9CE75F5}" type="presOf" srcId="{09F90B76-C551-4B7F-8D0B-E8A30D51EF02}" destId="{B3FA34C0-2A68-4D60-95FC-C0E7E3FC0D1E}" srcOrd="0" destOrd="0" presId="urn:microsoft.com/office/officeart/2005/8/layout/lProcess3"/>
    <dgm:cxn modelId="{80CC7446-0E84-4803-B976-9411E5298FBC}" type="presOf" srcId="{5829444B-376F-4A74-BA91-A617BDA2C0E1}" destId="{161704FE-D89A-4AC6-AA57-623C7A0C6347}" srcOrd="0" destOrd="0" presId="urn:microsoft.com/office/officeart/2005/8/layout/lProcess3"/>
    <dgm:cxn modelId="{67F5CC35-77C9-40F3-8E5D-DAC6080F9614}" srcId="{0584C980-BA82-46D7-BC10-8942A4B31631}" destId="{1A256746-2B74-4895-ADD9-4D7B92A32E69}" srcOrd="1" destOrd="0" parTransId="{66740B30-A2A1-4809-8983-BFA0A687AECE}" sibTransId="{4BF0A976-8875-4755-92DD-A0116AEE126D}"/>
    <dgm:cxn modelId="{BE509A8A-1BA2-4C7E-B355-D0F63EC3DBCB}" type="presParOf" srcId="{FBA7FC8C-458B-4E05-AFCB-293E3FBF2D70}" destId="{5D710906-3464-4D12-8D10-67B655D282B8}" srcOrd="0" destOrd="0" presId="urn:microsoft.com/office/officeart/2005/8/layout/lProcess3"/>
    <dgm:cxn modelId="{B2C47548-1257-4DFD-AAA0-1C1BD14EEF08}" type="presParOf" srcId="{5D710906-3464-4D12-8D10-67B655D282B8}" destId="{C61D938F-245B-4FF6-9090-F3825053501C}" srcOrd="0" destOrd="0" presId="urn:microsoft.com/office/officeart/2005/8/layout/lProcess3"/>
    <dgm:cxn modelId="{E5D30C6C-F418-4687-9FAF-672EF24A5AAC}" type="presParOf" srcId="{FBA7FC8C-458B-4E05-AFCB-293E3FBF2D70}" destId="{4B030D19-4BD4-497F-8543-63ECDAE293A6}" srcOrd="1" destOrd="0" presId="urn:microsoft.com/office/officeart/2005/8/layout/lProcess3"/>
    <dgm:cxn modelId="{AAE38100-8B7F-48FA-9C0A-9A60E1286071}" type="presParOf" srcId="{FBA7FC8C-458B-4E05-AFCB-293E3FBF2D70}" destId="{5DAA9D02-EBF2-4FCF-A76B-0916F2D65D91}" srcOrd="2" destOrd="0" presId="urn:microsoft.com/office/officeart/2005/8/layout/lProcess3"/>
    <dgm:cxn modelId="{AA58A779-1C1F-41AC-B41F-EADB8F71375F}" type="presParOf" srcId="{5DAA9D02-EBF2-4FCF-A76B-0916F2D65D91}" destId="{6315B0DE-CDFB-4D12-BBB0-3B34B2CA6CA8}" srcOrd="0" destOrd="0" presId="urn:microsoft.com/office/officeart/2005/8/layout/lProcess3"/>
    <dgm:cxn modelId="{0FF34AE4-3F86-440F-8A3A-98BF114E8563}" type="presParOf" srcId="{5DAA9D02-EBF2-4FCF-A76B-0916F2D65D91}" destId="{A8AE71B7-C8DE-46E2-BCC1-51199E8993DC}" srcOrd="1" destOrd="0" presId="urn:microsoft.com/office/officeart/2005/8/layout/lProcess3"/>
    <dgm:cxn modelId="{626A44C8-D260-4294-A6F4-F33E22BA8D8C}" type="presParOf" srcId="{5DAA9D02-EBF2-4FCF-A76B-0916F2D65D91}" destId="{2335121A-7D59-4B64-AAC2-F5B1F3434394}" srcOrd="2" destOrd="0" presId="urn:microsoft.com/office/officeart/2005/8/layout/lProcess3"/>
    <dgm:cxn modelId="{F917F39F-60B2-4909-AFBE-C4491719A014}" type="presParOf" srcId="{FBA7FC8C-458B-4E05-AFCB-293E3FBF2D70}" destId="{C0E479AD-E297-4F9C-ACAF-786D47F1A503}" srcOrd="3" destOrd="0" presId="urn:microsoft.com/office/officeart/2005/8/layout/lProcess3"/>
    <dgm:cxn modelId="{B67550B1-3499-4B8B-B81E-6E8C41143BBE}" type="presParOf" srcId="{FBA7FC8C-458B-4E05-AFCB-293E3FBF2D70}" destId="{ACF3DD3F-929F-467C-9D44-EDDD43E7BFB0}" srcOrd="4" destOrd="0" presId="urn:microsoft.com/office/officeart/2005/8/layout/lProcess3"/>
    <dgm:cxn modelId="{14CD495B-1BF6-4EAC-BB2D-79392D7B1981}" type="presParOf" srcId="{ACF3DD3F-929F-467C-9D44-EDDD43E7BFB0}" destId="{4E625BB8-0DC9-4361-9FA2-878CD15CB9CD}" srcOrd="0" destOrd="0" presId="urn:microsoft.com/office/officeart/2005/8/layout/lProcess3"/>
    <dgm:cxn modelId="{27C646F0-4C8A-4EEE-A669-444E93972518}" type="presParOf" srcId="{ACF3DD3F-929F-467C-9D44-EDDD43E7BFB0}" destId="{ECC1CF86-428A-49CD-B5A6-E137ACDF31B8}" srcOrd="1" destOrd="0" presId="urn:microsoft.com/office/officeart/2005/8/layout/lProcess3"/>
    <dgm:cxn modelId="{0BB5A940-ADCA-4012-A0D1-37A7D502EE2A}" type="presParOf" srcId="{ACF3DD3F-929F-467C-9D44-EDDD43E7BFB0}" destId="{55CD5C4D-35B5-4897-B098-46BB694029EF}" srcOrd="2" destOrd="0" presId="urn:microsoft.com/office/officeart/2005/8/layout/lProcess3"/>
    <dgm:cxn modelId="{28E1541A-0C1C-400E-9894-D39DF46E0411}" type="presParOf" srcId="{ACF3DD3F-929F-467C-9D44-EDDD43E7BFB0}" destId="{C4C9FB2D-CF2F-46FB-B5A4-22E9C5E1B7A4}" srcOrd="3" destOrd="0" presId="urn:microsoft.com/office/officeart/2005/8/layout/lProcess3"/>
    <dgm:cxn modelId="{79104388-1743-4282-94A7-E61D1CD242C6}" type="presParOf" srcId="{ACF3DD3F-929F-467C-9D44-EDDD43E7BFB0}" destId="{B3FA34C0-2A68-4D60-95FC-C0E7E3FC0D1E}" srcOrd="4" destOrd="0" presId="urn:microsoft.com/office/officeart/2005/8/layout/lProcess3"/>
    <dgm:cxn modelId="{E195AB7A-A98D-44B7-AB5D-AEAA1EA3FD20}" type="presParOf" srcId="{FBA7FC8C-458B-4E05-AFCB-293E3FBF2D70}" destId="{63517147-9E47-45B2-99A3-F22698FC0917}" srcOrd="5" destOrd="0" presId="urn:microsoft.com/office/officeart/2005/8/layout/lProcess3"/>
    <dgm:cxn modelId="{7992C284-87D7-4061-93EC-AFE2017AC2C8}" type="presParOf" srcId="{FBA7FC8C-458B-4E05-AFCB-293E3FBF2D70}" destId="{138A5229-4A1A-4739-90FB-7A65C3FC6EEA}" srcOrd="6" destOrd="0" presId="urn:microsoft.com/office/officeart/2005/8/layout/lProcess3"/>
    <dgm:cxn modelId="{38D37405-4C8A-46D7-9027-599E528672E0}" type="presParOf" srcId="{138A5229-4A1A-4739-90FB-7A65C3FC6EEA}" destId="{EE1BC063-E2AF-4358-BD00-D4A767D71E9B}" srcOrd="0" destOrd="0" presId="urn:microsoft.com/office/officeart/2005/8/layout/lProcess3"/>
    <dgm:cxn modelId="{F79B0299-1A5A-4CA7-ABC0-E88994C95EAF}" type="presParOf" srcId="{138A5229-4A1A-4739-90FB-7A65C3FC6EEA}" destId="{89F8BEAD-9F9F-4107-B424-FCE6D1FF5E9B}" srcOrd="1" destOrd="0" presId="urn:microsoft.com/office/officeart/2005/8/layout/lProcess3"/>
    <dgm:cxn modelId="{9C8A2E75-9138-4C84-91FA-E725C98AFA62}" type="presParOf" srcId="{138A5229-4A1A-4739-90FB-7A65C3FC6EEA}" destId="{161704FE-D89A-4AC6-AA57-623C7A0C6347}" srcOrd="2" destOrd="0" presId="urn:microsoft.com/office/officeart/2005/8/layout/lProcess3"/>
    <dgm:cxn modelId="{36D98C2A-0D66-4936-9C46-39F3CD24608B}" type="presParOf" srcId="{138A5229-4A1A-4739-90FB-7A65C3FC6EEA}" destId="{D2009913-AD62-4ED3-9F72-B6B740EA82F1}" srcOrd="3" destOrd="0" presId="urn:microsoft.com/office/officeart/2005/8/layout/lProcess3"/>
    <dgm:cxn modelId="{BF05CA55-6307-4B63-9812-76A949DC1F02}" type="presParOf" srcId="{138A5229-4A1A-4739-90FB-7A65C3FC6EEA}" destId="{2573F395-7DBD-42BE-AC61-8B1F36573B62}" srcOrd="4" destOrd="0" presId="urn:microsoft.com/office/officeart/2005/8/layout/lProcess3"/>
    <dgm:cxn modelId="{38CB765A-9D5C-4070-8B08-1530C5DDEC93}" type="presParOf" srcId="{138A5229-4A1A-4739-90FB-7A65C3FC6EEA}" destId="{176A5EF6-513A-4B8A-84DB-882AA615E6AD}" srcOrd="5" destOrd="0" presId="urn:microsoft.com/office/officeart/2005/8/layout/lProcess3"/>
    <dgm:cxn modelId="{383FE3F7-28B9-4234-BF13-8A7FFADF3372}" type="presParOf" srcId="{138A5229-4A1A-4739-90FB-7A65C3FC6EEA}" destId="{37C33E0B-7738-4E68-872E-AF12F64A4D45}" srcOrd="6" destOrd="0" presId="urn:microsoft.com/office/officeart/2005/8/layout/lProcess3"/>
    <dgm:cxn modelId="{AB34B5B2-9CDB-4129-BE27-61F2886617B3}" type="presParOf" srcId="{FBA7FC8C-458B-4E05-AFCB-293E3FBF2D70}" destId="{5547BF60-FA55-4BC1-86AD-FDF6AD105F4C}" srcOrd="7" destOrd="0" presId="urn:microsoft.com/office/officeart/2005/8/layout/lProcess3"/>
    <dgm:cxn modelId="{86FABA3A-1E77-44C7-8D1E-E4CCDF6F19CE}" type="presParOf" srcId="{FBA7FC8C-458B-4E05-AFCB-293E3FBF2D70}" destId="{5136DC70-8C65-4D2C-8FE9-C1BF4FDB4C52}" srcOrd="8" destOrd="0" presId="urn:microsoft.com/office/officeart/2005/8/layout/lProcess3"/>
    <dgm:cxn modelId="{A2545601-4548-4F2B-815B-FEBC005FC02C}" type="presParOf" srcId="{5136DC70-8C65-4D2C-8FE9-C1BF4FDB4C52}" destId="{18518147-584F-4499-B183-A4464E919C9A}" srcOrd="0" destOrd="0" presId="urn:microsoft.com/office/officeart/2005/8/layout/lProcess3"/>
    <dgm:cxn modelId="{510C819E-85EB-4983-984D-91FCA28EBD7B}" type="presParOf" srcId="{5136DC70-8C65-4D2C-8FE9-C1BF4FDB4C52}" destId="{D3CA52D6-131B-42EA-B434-CA51BC05AB3B}" srcOrd="1" destOrd="0" presId="urn:microsoft.com/office/officeart/2005/8/layout/lProcess3"/>
    <dgm:cxn modelId="{C6CE542F-B76D-4AA9-A014-CC53AD52AB21}" type="presParOf" srcId="{5136DC70-8C65-4D2C-8FE9-C1BF4FDB4C52}" destId="{363FC5D2-D343-47D4-BCDE-2BF63A5E081C}" srcOrd="2" destOrd="0" presId="urn:microsoft.com/office/officeart/2005/8/layout/lProcess3"/>
    <dgm:cxn modelId="{E0249D9C-765E-4357-8174-5F1D5BE6D79C}" type="presParOf" srcId="{5136DC70-8C65-4D2C-8FE9-C1BF4FDB4C52}" destId="{994A9F58-0D5E-48DA-9C2C-D50CBB4EB1DF}" srcOrd="3" destOrd="0" presId="urn:microsoft.com/office/officeart/2005/8/layout/lProcess3"/>
    <dgm:cxn modelId="{293C82FA-89CD-492C-8CDA-8A9CC9ECE819}" type="presParOf" srcId="{5136DC70-8C65-4D2C-8FE9-C1BF4FDB4C52}" destId="{328CF5C3-9C84-4630-9354-70DECE32EF3C}" srcOrd="4" destOrd="0" presId="urn:microsoft.com/office/officeart/2005/8/layout/lProcess3"/>
    <dgm:cxn modelId="{0B81BB09-FBA8-4A66-9F30-04E0D16F263C}" type="presParOf" srcId="{5136DC70-8C65-4D2C-8FE9-C1BF4FDB4C52}" destId="{3C60739A-AA38-4B5D-972C-FC47DED320AA}" srcOrd="5" destOrd="0" presId="urn:microsoft.com/office/officeart/2005/8/layout/lProcess3"/>
    <dgm:cxn modelId="{77062436-A246-4D0F-98B2-60396E87D72A}" type="presParOf" srcId="{5136DC70-8C65-4D2C-8FE9-C1BF4FDB4C52}" destId="{58928316-E1B7-40DA-8792-08119E432F9C}" srcOrd="6" destOrd="0" presId="urn:microsoft.com/office/officeart/2005/8/layout/lProcess3"/>
    <dgm:cxn modelId="{C6BD457F-77C6-4E39-A59A-5A436895925E}" type="presParOf" srcId="{5136DC70-8C65-4D2C-8FE9-C1BF4FDB4C52}" destId="{BA6BD9DA-C09D-432F-8142-E01CA3BF00AE}" srcOrd="7" destOrd="0" presId="urn:microsoft.com/office/officeart/2005/8/layout/lProcess3"/>
    <dgm:cxn modelId="{52290DCC-3E37-4137-A309-473A6750EB04}" type="presParOf" srcId="{5136DC70-8C65-4D2C-8FE9-C1BF4FDB4C52}" destId="{7BA2EE3C-66D5-49BD-BE65-4023B4B62944}" srcOrd="8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FA5460-1819-46A6-BEDF-BB8645AA07CC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81B73FBE-CFD3-4427-B86E-E3634BBF78D4}">
      <dgm:prSet phldrT="[Tekst]"/>
      <dgm:spPr>
        <a:solidFill>
          <a:srgbClr val="D0D8E8"/>
        </a:solidFill>
      </dgm:spPr>
      <dgm:t>
        <a:bodyPr/>
        <a:lstStyle/>
        <a:p>
          <a:r>
            <a:rPr lang="pl-PL" dirty="0"/>
            <a:t>1 km</a:t>
          </a:r>
        </a:p>
      </dgm:t>
    </dgm:pt>
    <dgm:pt modelId="{878D67D6-A59E-4B92-BBEE-590C8CADCC0E}" type="parTrans" cxnId="{43DC5E9D-9128-462D-9E86-92B1AD5FEF58}">
      <dgm:prSet/>
      <dgm:spPr/>
      <dgm:t>
        <a:bodyPr/>
        <a:lstStyle/>
        <a:p>
          <a:endParaRPr lang="pl-PL"/>
        </a:p>
      </dgm:t>
    </dgm:pt>
    <dgm:pt modelId="{90BDD449-CC4F-429E-A810-D50F8AC54D8C}" type="sibTrans" cxnId="{43DC5E9D-9128-462D-9E86-92B1AD5FEF58}">
      <dgm:prSet/>
      <dgm:spPr/>
      <dgm:t>
        <a:bodyPr/>
        <a:lstStyle/>
        <a:p>
          <a:endParaRPr lang="pl-PL"/>
        </a:p>
      </dgm:t>
    </dgm:pt>
    <dgm:pt modelId="{2081E005-4210-419D-AFBC-6120B8446A60}">
      <dgm:prSet phldrT="[Tekst]"/>
      <dgm:spPr>
        <a:solidFill>
          <a:srgbClr val="D0D8E8"/>
        </a:solidFill>
      </dgm:spPr>
      <dgm:t>
        <a:bodyPr/>
        <a:lstStyle/>
        <a:p>
          <a:r>
            <a:rPr lang="pl-PL" dirty="0"/>
            <a:t>1 m</a:t>
          </a:r>
        </a:p>
      </dgm:t>
    </dgm:pt>
    <dgm:pt modelId="{8D05525E-2702-4B84-AAE3-406383A18A5A}" type="parTrans" cxnId="{1F29E83A-A624-4290-A92B-FF5E09E9545F}">
      <dgm:prSet/>
      <dgm:spPr/>
      <dgm:t>
        <a:bodyPr/>
        <a:lstStyle/>
        <a:p>
          <a:endParaRPr lang="pl-PL"/>
        </a:p>
      </dgm:t>
    </dgm:pt>
    <dgm:pt modelId="{44B20A92-1AF0-4597-8053-6EFB6C242577}" type="sibTrans" cxnId="{1F29E83A-A624-4290-A92B-FF5E09E9545F}">
      <dgm:prSet/>
      <dgm:spPr/>
      <dgm:t>
        <a:bodyPr/>
        <a:lstStyle/>
        <a:p>
          <a:endParaRPr lang="pl-PL"/>
        </a:p>
      </dgm:t>
    </dgm:pt>
    <dgm:pt modelId="{2EABD6FA-EB1E-4117-A0F1-C3EECAE882EF}">
      <dgm:prSet phldrT="[Tekst]"/>
      <dgm:spPr>
        <a:solidFill>
          <a:schemeClr val="accent1">
            <a:alpha val="90000"/>
          </a:schemeClr>
        </a:solidFill>
        <a:ln>
          <a:noFill/>
        </a:ln>
      </dgm:spPr>
      <dgm:t>
        <a:bodyPr/>
        <a:lstStyle/>
        <a:p>
          <a:pPr algn="r"/>
          <a:endParaRPr lang="pl-PL"/>
        </a:p>
      </dgm:t>
    </dgm:pt>
    <dgm:pt modelId="{73340D4A-9C19-4A8F-B0C1-5DE80DB61D81}" type="parTrans" cxnId="{FA4DC7A3-4EBE-49E2-99AE-712C70EB9BFB}">
      <dgm:prSet/>
      <dgm:spPr/>
      <dgm:t>
        <a:bodyPr/>
        <a:lstStyle/>
        <a:p>
          <a:endParaRPr lang="pl-PL"/>
        </a:p>
      </dgm:t>
    </dgm:pt>
    <dgm:pt modelId="{30BB4DF6-D2AA-449B-BB3B-52C2F0CC3748}" type="sibTrans" cxnId="{FA4DC7A3-4EBE-49E2-99AE-712C70EB9BFB}">
      <dgm:prSet/>
      <dgm:spPr/>
      <dgm:t>
        <a:bodyPr/>
        <a:lstStyle/>
        <a:p>
          <a:endParaRPr lang="pl-PL"/>
        </a:p>
      </dgm:t>
    </dgm:pt>
    <dgm:pt modelId="{1A6C82B2-A11B-4D97-98CB-FC1D2AE27C8F}">
      <dgm:prSet phldrT="[Tekst]"/>
      <dgm:spPr>
        <a:solidFill>
          <a:srgbClr val="D0D8E8"/>
        </a:solidFill>
      </dgm:spPr>
      <dgm:t>
        <a:bodyPr/>
        <a:lstStyle/>
        <a:p>
          <a:r>
            <a:rPr lang="pl-PL"/>
            <a:t>1 dm</a:t>
          </a:r>
        </a:p>
      </dgm:t>
    </dgm:pt>
    <dgm:pt modelId="{9F32DC9C-BBDA-4249-93AE-A979A38D3982}" type="parTrans" cxnId="{8D9D132C-B847-42BD-BFB7-1EFD6C71F8EB}">
      <dgm:prSet/>
      <dgm:spPr/>
      <dgm:t>
        <a:bodyPr/>
        <a:lstStyle/>
        <a:p>
          <a:endParaRPr lang="pl-PL"/>
        </a:p>
      </dgm:t>
    </dgm:pt>
    <dgm:pt modelId="{AB708365-6887-43B4-85AD-3B729B62206E}" type="sibTrans" cxnId="{8D9D132C-B847-42BD-BFB7-1EFD6C71F8EB}">
      <dgm:prSet/>
      <dgm:spPr/>
      <dgm:t>
        <a:bodyPr/>
        <a:lstStyle/>
        <a:p>
          <a:endParaRPr lang="pl-PL"/>
        </a:p>
      </dgm:t>
    </dgm:pt>
    <dgm:pt modelId="{0584C980-BA82-46D7-BC10-8942A4B31631}">
      <dgm:prSet phldrT="[Tekst]"/>
      <dgm:spPr>
        <a:solidFill>
          <a:srgbClr val="D0D8E8"/>
        </a:solidFill>
      </dgm:spPr>
      <dgm:t>
        <a:bodyPr/>
        <a:lstStyle/>
        <a:p>
          <a:r>
            <a:rPr lang="pl-PL"/>
            <a:t>1 cm</a:t>
          </a:r>
        </a:p>
      </dgm:t>
    </dgm:pt>
    <dgm:pt modelId="{3132B9E5-754D-4572-9FFB-3072205F9771}" type="parTrans" cxnId="{52418D29-6943-4E11-A744-EEC709343637}">
      <dgm:prSet/>
      <dgm:spPr/>
      <dgm:t>
        <a:bodyPr/>
        <a:lstStyle/>
        <a:p>
          <a:endParaRPr lang="pl-PL"/>
        </a:p>
      </dgm:t>
    </dgm:pt>
    <dgm:pt modelId="{6720F2F9-9C04-425D-965E-4030B0046D97}" type="sibTrans" cxnId="{52418D29-6943-4E11-A744-EEC709343637}">
      <dgm:prSet/>
      <dgm:spPr/>
      <dgm:t>
        <a:bodyPr/>
        <a:lstStyle/>
        <a:p>
          <a:endParaRPr lang="pl-PL"/>
        </a:p>
      </dgm:t>
    </dgm:pt>
    <dgm:pt modelId="{5829444B-376F-4A74-BA91-A617BDA2C0E1}">
      <dgm:prSet phldrT="[Tekst]"/>
      <dgm:spPr>
        <a:solidFill>
          <a:schemeClr val="accent1">
            <a:alpha val="90000"/>
          </a:schemeClr>
        </a:solidFill>
        <a:ln>
          <a:noFill/>
        </a:ln>
      </dgm:spPr>
      <dgm:t>
        <a:bodyPr/>
        <a:lstStyle/>
        <a:p>
          <a:endParaRPr lang="pl-PL"/>
        </a:p>
      </dgm:t>
    </dgm:pt>
    <dgm:pt modelId="{18BF3CE5-8ECC-445D-AE00-BB257BF1D083}" type="parTrans" cxnId="{0BF5097D-48C6-402A-BBF2-07F830233596}">
      <dgm:prSet/>
      <dgm:spPr/>
      <dgm:t>
        <a:bodyPr/>
        <a:lstStyle/>
        <a:p>
          <a:endParaRPr lang="pl-PL"/>
        </a:p>
      </dgm:t>
    </dgm:pt>
    <dgm:pt modelId="{8B7A445F-FE85-4CDD-91A8-7BC6D53F4727}" type="sibTrans" cxnId="{0BF5097D-48C6-402A-BBF2-07F830233596}">
      <dgm:prSet/>
      <dgm:spPr/>
      <dgm:t>
        <a:bodyPr/>
        <a:lstStyle/>
        <a:p>
          <a:endParaRPr lang="pl-PL"/>
        </a:p>
      </dgm:t>
    </dgm:pt>
    <dgm:pt modelId="{E92C0089-72C0-4ED8-9D3F-92455E838DAD}">
      <dgm:prSet phldrT="[Tekst]"/>
      <dgm:spPr>
        <a:solidFill>
          <a:srgbClr val="D0D8E8"/>
        </a:solidFill>
      </dgm:spPr>
      <dgm:t>
        <a:bodyPr/>
        <a:lstStyle/>
        <a:p>
          <a:r>
            <a:rPr lang="pl-PL"/>
            <a:t>1 mm</a:t>
          </a:r>
        </a:p>
      </dgm:t>
    </dgm:pt>
    <dgm:pt modelId="{AC395016-9D6D-435D-ACF4-57BC6FE6EE45}" type="parTrans" cxnId="{FC0B2FC1-8DB2-4E9E-89BE-0B9F878FDB6C}">
      <dgm:prSet/>
      <dgm:spPr/>
      <dgm:t>
        <a:bodyPr/>
        <a:lstStyle/>
        <a:p>
          <a:endParaRPr lang="pl-PL"/>
        </a:p>
      </dgm:t>
    </dgm:pt>
    <dgm:pt modelId="{3C2CA1F2-F28C-4C69-82BB-84085C5B2669}" type="sibTrans" cxnId="{FC0B2FC1-8DB2-4E9E-89BE-0B9F878FDB6C}">
      <dgm:prSet/>
      <dgm:spPr/>
      <dgm:t>
        <a:bodyPr/>
        <a:lstStyle/>
        <a:p>
          <a:endParaRPr lang="pl-PL"/>
        </a:p>
      </dgm:t>
    </dgm:pt>
    <dgm:pt modelId="{1A256746-2B74-4895-ADD9-4D7B92A32E69}">
      <dgm:prSet phldrT="[Tekst]"/>
      <dgm:spPr>
        <a:solidFill>
          <a:schemeClr val="accent1">
            <a:alpha val="90000"/>
          </a:schemeClr>
        </a:solidFill>
        <a:ln>
          <a:noFill/>
        </a:ln>
      </dgm:spPr>
      <dgm:t>
        <a:bodyPr/>
        <a:lstStyle/>
        <a:p>
          <a:endParaRPr lang="pl-PL"/>
        </a:p>
      </dgm:t>
    </dgm:pt>
    <dgm:pt modelId="{66740B30-A2A1-4809-8983-BFA0A687AECE}" type="parTrans" cxnId="{67F5CC35-77C9-40F3-8E5D-DAC6080F9614}">
      <dgm:prSet/>
      <dgm:spPr/>
      <dgm:t>
        <a:bodyPr/>
        <a:lstStyle/>
        <a:p>
          <a:endParaRPr lang="pl-PL"/>
        </a:p>
      </dgm:t>
    </dgm:pt>
    <dgm:pt modelId="{4BF0A976-8875-4755-92DD-A0116AEE126D}" type="sibTrans" cxnId="{67F5CC35-77C9-40F3-8E5D-DAC6080F9614}">
      <dgm:prSet/>
      <dgm:spPr/>
      <dgm:t>
        <a:bodyPr/>
        <a:lstStyle/>
        <a:p>
          <a:endParaRPr lang="pl-PL"/>
        </a:p>
      </dgm:t>
    </dgm:pt>
    <dgm:pt modelId="{E734D3B1-33A1-43E5-8144-4568E594226E}">
      <dgm:prSet phldrT="[Tekst]"/>
      <dgm:spPr>
        <a:solidFill>
          <a:schemeClr val="accent1">
            <a:alpha val="90000"/>
          </a:schemeClr>
        </a:solidFill>
        <a:ln>
          <a:noFill/>
        </a:ln>
      </dgm:spPr>
      <dgm:t>
        <a:bodyPr/>
        <a:lstStyle/>
        <a:p>
          <a:endParaRPr lang="pl-PL"/>
        </a:p>
      </dgm:t>
    </dgm:pt>
    <dgm:pt modelId="{4004BFEE-C92E-43D3-A1F6-ABC3B4D69639}" type="parTrans" cxnId="{A9AA1474-1DE0-44B0-B1AA-EEF25489AE41}">
      <dgm:prSet/>
      <dgm:spPr/>
      <dgm:t>
        <a:bodyPr/>
        <a:lstStyle/>
        <a:p>
          <a:endParaRPr lang="pl-PL"/>
        </a:p>
      </dgm:t>
    </dgm:pt>
    <dgm:pt modelId="{2C88B51F-BBC8-4432-B500-416C17EAEC09}" type="sibTrans" cxnId="{A9AA1474-1DE0-44B0-B1AA-EEF25489AE41}">
      <dgm:prSet/>
      <dgm:spPr/>
      <dgm:t>
        <a:bodyPr/>
        <a:lstStyle/>
        <a:p>
          <a:endParaRPr lang="pl-PL"/>
        </a:p>
      </dgm:t>
    </dgm:pt>
    <dgm:pt modelId="{273A25D3-4C95-4B86-9211-BE810BEDFBE2}">
      <dgm:prSet phldrT="[Tekst]"/>
      <dgm:spPr>
        <a:solidFill>
          <a:schemeClr val="accent1">
            <a:alpha val="90000"/>
          </a:schemeClr>
        </a:solidFill>
        <a:ln>
          <a:noFill/>
        </a:ln>
      </dgm:spPr>
      <dgm:t>
        <a:bodyPr/>
        <a:lstStyle/>
        <a:p>
          <a:endParaRPr lang="pl-PL"/>
        </a:p>
      </dgm:t>
    </dgm:pt>
    <dgm:pt modelId="{D92B2DF4-C8D1-4CE2-B6DC-B1F0497029C8}" type="parTrans" cxnId="{78746CD8-F768-415F-BC34-399E1CEA7183}">
      <dgm:prSet/>
      <dgm:spPr/>
      <dgm:t>
        <a:bodyPr/>
        <a:lstStyle/>
        <a:p>
          <a:endParaRPr lang="pl-PL"/>
        </a:p>
      </dgm:t>
    </dgm:pt>
    <dgm:pt modelId="{98B0B2AF-2F16-49D5-B3AA-A096D2CC7109}" type="sibTrans" cxnId="{78746CD8-F768-415F-BC34-399E1CEA7183}">
      <dgm:prSet/>
      <dgm:spPr/>
      <dgm:t>
        <a:bodyPr/>
        <a:lstStyle/>
        <a:p>
          <a:endParaRPr lang="pl-PL"/>
        </a:p>
      </dgm:t>
    </dgm:pt>
    <dgm:pt modelId="{60B818D4-9FAA-428B-B99A-2AC690C9C1CD}">
      <dgm:prSet phldrT="[Tekst]"/>
      <dgm:spPr>
        <a:solidFill>
          <a:schemeClr val="accent1">
            <a:alpha val="90000"/>
          </a:schemeClr>
        </a:solidFill>
        <a:ln>
          <a:noFill/>
        </a:ln>
      </dgm:spPr>
      <dgm:t>
        <a:bodyPr/>
        <a:lstStyle/>
        <a:p>
          <a:endParaRPr lang="pl-PL"/>
        </a:p>
      </dgm:t>
    </dgm:pt>
    <dgm:pt modelId="{08863963-AE88-4723-9874-2F000CDC0FD5}" type="parTrans" cxnId="{8F709CE4-C783-4B55-9677-49402BC177B7}">
      <dgm:prSet/>
      <dgm:spPr/>
      <dgm:t>
        <a:bodyPr/>
        <a:lstStyle/>
        <a:p>
          <a:endParaRPr lang="pl-PL"/>
        </a:p>
      </dgm:t>
    </dgm:pt>
    <dgm:pt modelId="{C7C46346-506B-4605-854C-1C45C1BD650E}" type="sibTrans" cxnId="{8F709CE4-C783-4B55-9677-49402BC177B7}">
      <dgm:prSet/>
      <dgm:spPr/>
      <dgm:t>
        <a:bodyPr/>
        <a:lstStyle/>
        <a:p>
          <a:endParaRPr lang="pl-PL"/>
        </a:p>
      </dgm:t>
    </dgm:pt>
    <dgm:pt modelId="{2B908C9B-4202-4CBD-8DC0-E50EB9FE4926}">
      <dgm:prSet phldrT="[Tekst]"/>
      <dgm:spPr>
        <a:solidFill>
          <a:schemeClr val="accent1">
            <a:alpha val="90000"/>
          </a:schemeClr>
        </a:solidFill>
        <a:ln>
          <a:noFill/>
        </a:ln>
      </dgm:spPr>
      <dgm:t>
        <a:bodyPr/>
        <a:lstStyle/>
        <a:p>
          <a:endParaRPr lang="pl-PL"/>
        </a:p>
      </dgm:t>
    </dgm:pt>
    <dgm:pt modelId="{B0ADCBB7-7613-4201-9E2A-C5CDF1C628BF}" type="parTrans" cxnId="{5F2F22E0-6A20-4C7D-BC71-A1E997F0676B}">
      <dgm:prSet/>
      <dgm:spPr/>
      <dgm:t>
        <a:bodyPr/>
        <a:lstStyle/>
        <a:p>
          <a:endParaRPr lang="pl-PL"/>
        </a:p>
      </dgm:t>
    </dgm:pt>
    <dgm:pt modelId="{411FA2BD-8715-436F-853A-CBE9DA326840}" type="sibTrans" cxnId="{5F2F22E0-6A20-4C7D-BC71-A1E997F0676B}">
      <dgm:prSet/>
      <dgm:spPr/>
      <dgm:t>
        <a:bodyPr/>
        <a:lstStyle/>
        <a:p>
          <a:endParaRPr lang="pl-PL"/>
        </a:p>
      </dgm:t>
    </dgm:pt>
    <dgm:pt modelId="{A170D165-C0EB-4AAC-B93B-10EE4D7C62AF}">
      <dgm:prSet phldrT="[Tekst]"/>
      <dgm:spPr>
        <a:solidFill>
          <a:schemeClr val="accent1">
            <a:alpha val="90000"/>
          </a:schemeClr>
        </a:solidFill>
        <a:ln>
          <a:noFill/>
        </a:ln>
      </dgm:spPr>
      <dgm:t>
        <a:bodyPr/>
        <a:lstStyle/>
        <a:p>
          <a:endParaRPr lang="pl-PL"/>
        </a:p>
      </dgm:t>
    </dgm:pt>
    <dgm:pt modelId="{9D41FC55-1876-4431-B791-013251F00367}" type="parTrans" cxnId="{0774AE5F-808F-41F2-8C0B-C38B5EEA4AC7}">
      <dgm:prSet/>
      <dgm:spPr/>
      <dgm:t>
        <a:bodyPr/>
        <a:lstStyle/>
        <a:p>
          <a:endParaRPr lang="pl-PL"/>
        </a:p>
      </dgm:t>
    </dgm:pt>
    <dgm:pt modelId="{882A96B4-0485-4057-958F-80CDD771813C}" type="sibTrans" cxnId="{0774AE5F-808F-41F2-8C0B-C38B5EEA4AC7}">
      <dgm:prSet/>
      <dgm:spPr/>
      <dgm:t>
        <a:bodyPr/>
        <a:lstStyle/>
        <a:p>
          <a:endParaRPr lang="pl-PL"/>
        </a:p>
      </dgm:t>
    </dgm:pt>
    <dgm:pt modelId="{09F90B76-C551-4B7F-8D0B-E8A30D51EF02}">
      <dgm:prSet phldrT="[Tekst]"/>
      <dgm:spPr>
        <a:solidFill>
          <a:schemeClr val="accent1">
            <a:alpha val="90000"/>
          </a:schemeClr>
        </a:solidFill>
        <a:ln>
          <a:noFill/>
        </a:ln>
      </dgm:spPr>
      <dgm:t>
        <a:bodyPr/>
        <a:lstStyle/>
        <a:p>
          <a:endParaRPr lang="pl-PL"/>
        </a:p>
      </dgm:t>
    </dgm:pt>
    <dgm:pt modelId="{7AC15F3C-18AC-427F-9A98-21646D4B2C55}" type="parTrans" cxnId="{A8421DDF-53C2-4F7B-9A37-662F629F3804}">
      <dgm:prSet/>
      <dgm:spPr/>
      <dgm:t>
        <a:bodyPr/>
        <a:lstStyle/>
        <a:p>
          <a:endParaRPr lang="pl-PL"/>
        </a:p>
      </dgm:t>
    </dgm:pt>
    <dgm:pt modelId="{FDBFC0D8-D45D-4326-B4C2-C2A9B1646B0B}" type="sibTrans" cxnId="{A8421DDF-53C2-4F7B-9A37-662F629F3804}">
      <dgm:prSet/>
      <dgm:spPr/>
      <dgm:t>
        <a:bodyPr/>
        <a:lstStyle/>
        <a:p>
          <a:endParaRPr lang="pl-PL"/>
        </a:p>
      </dgm:t>
    </dgm:pt>
    <dgm:pt modelId="{F19BD9FF-7CCC-4C61-99C8-8C24911D1487}">
      <dgm:prSet phldrT="[Tekst]"/>
      <dgm:spPr>
        <a:solidFill>
          <a:schemeClr val="accent1">
            <a:alpha val="90000"/>
          </a:schemeClr>
        </a:solidFill>
        <a:ln>
          <a:noFill/>
        </a:ln>
      </dgm:spPr>
      <dgm:t>
        <a:bodyPr/>
        <a:lstStyle/>
        <a:p>
          <a:endParaRPr lang="pl-PL"/>
        </a:p>
      </dgm:t>
    </dgm:pt>
    <dgm:pt modelId="{AD10B3F1-72F7-4D9E-8BDD-E2931BCC797A}" type="parTrans" cxnId="{9CCB2741-C323-4FDC-BAA9-B903994B84C3}">
      <dgm:prSet/>
      <dgm:spPr/>
      <dgm:t>
        <a:bodyPr/>
        <a:lstStyle/>
        <a:p>
          <a:endParaRPr lang="pl-PL"/>
        </a:p>
      </dgm:t>
    </dgm:pt>
    <dgm:pt modelId="{09E3D6BA-D8C3-4B11-81D4-6D2E2D588E51}" type="sibTrans" cxnId="{9CCB2741-C323-4FDC-BAA9-B903994B84C3}">
      <dgm:prSet/>
      <dgm:spPr/>
      <dgm:t>
        <a:bodyPr/>
        <a:lstStyle/>
        <a:p>
          <a:endParaRPr lang="pl-PL"/>
        </a:p>
      </dgm:t>
    </dgm:pt>
    <dgm:pt modelId="{FBA7FC8C-458B-4E05-AFCB-293E3FBF2D70}" type="pres">
      <dgm:prSet presAssocID="{69FA5460-1819-46A6-BEDF-BB8645AA07CC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  <dgm:pt modelId="{5D710906-3464-4D12-8D10-67B655D282B8}" type="pres">
      <dgm:prSet presAssocID="{81B73FBE-CFD3-4427-B86E-E3634BBF78D4}" presName="horFlow" presStyleCnt="0"/>
      <dgm:spPr/>
    </dgm:pt>
    <dgm:pt modelId="{C61D938F-245B-4FF6-9090-F3825053501C}" type="pres">
      <dgm:prSet presAssocID="{81B73FBE-CFD3-4427-B86E-E3634BBF78D4}" presName="bigChev" presStyleLbl="node1" presStyleIdx="0" presStyleCnt="5"/>
      <dgm:spPr/>
      <dgm:t>
        <a:bodyPr/>
        <a:lstStyle/>
        <a:p>
          <a:endParaRPr lang="pl-PL"/>
        </a:p>
      </dgm:t>
    </dgm:pt>
    <dgm:pt modelId="{4B030D19-4BD4-497F-8543-63ECDAE293A6}" type="pres">
      <dgm:prSet presAssocID="{81B73FBE-CFD3-4427-B86E-E3634BBF78D4}" presName="vSp" presStyleCnt="0"/>
      <dgm:spPr/>
    </dgm:pt>
    <dgm:pt modelId="{5DAA9D02-EBF2-4FCF-A76B-0916F2D65D91}" type="pres">
      <dgm:prSet presAssocID="{2081E005-4210-419D-AFBC-6120B8446A60}" presName="horFlow" presStyleCnt="0"/>
      <dgm:spPr/>
    </dgm:pt>
    <dgm:pt modelId="{6315B0DE-CDFB-4D12-BBB0-3B34B2CA6CA8}" type="pres">
      <dgm:prSet presAssocID="{2081E005-4210-419D-AFBC-6120B8446A60}" presName="bigChev" presStyleLbl="node1" presStyleIdx="1" presStyleCnt="5"/>
      <dgm:spPr/>
      <dgm:t>
        <a:bodyPr/>
        <a:lstStyle/>
        <a:p>
          <a:endParaRPr lang="pl-PL"/>
        </a:p>
      </dgm:t>
    </dgm:pt>
    <dgm:pt modelId="{A8AE71B7-C8DE-46E2-BCC1-51199E8993DC}" type="pres">
      <dgm:prSet presAssocID="{73340D4A-9C19-4A8F-B0C1-5DE80DB61D81}" presName="parTrans" presStyleCnt="0"/>
      <dgm:spPr/>
    </dgm:pt>
    <dgm:pt modelId="{2335121A-7D59-4B64-AAC2-F5B1F3434394}" type="pres">
      <dgm:prSet presAssocID="{2EABD6FA-EB1E-4117-A0F1-C3EECAE882EF}" presName="node" presStyleLbl="alignAccFollowNode1" presStyleIdx="0" presStyleCnt="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0E479AD-E297-4F9C-ACAF-786D47F1A503}" type="pres">
      <dgm:prSet presAssocID="{2081E005-4210-419D-AFBC-6120B8446A60}" presName="vSp" presStyleCnt="0"/>
      <dgm:spPr/>
    </dgm:pt>
    <dgm:pt modelId="{ACF3DD3F-929F-467C-9D44-EDDD43E7BFB0}" type="pres">
      <dgm:prSet presAssocID="{1A6C82B2-A11B-4D97-98CB-FC1D2AE27C8F}" presName="horFlow" presStyleCnt="0"/>
      <dgm:spPr/>
    </dgm:pt>
    <dgm:pt modelId="{4E625BB8-0DC9-4361-9FA2-878CD15CB9CD}" type="pres">
      <dgm:prSet presAssocID="{1A6C82B2-A11B-4D97-98CB-FC1D2AE27C8F}" presName="bigChev" presStyleLbl="node1" presStyleIdx="2" presStyleCnt="5"/>
      <dgm:spPr/>
      <dgm:t>
        <a:bodyPr/>
        <a:lstStyle/>
        <a:p>
          <a:endParaRPr lang="pl-PL"/>
        </a:p>
      </dgm:t>
    </dgm:pt>
    <dgm:pt modelId="{ECC1CF86-428A-49CD-B5A6-E137ACDF31B8}" type="pres">
      <dgm:prSet presAssocID="{AD10B3F1-72F7-4D9E-8BDD-E2931BCC797A}" presName="parTrans" presStyleCnt="0"/>
      <dgm:spPr/>
    </dgm:pt>
    <dgm:pt modelId="{55CD5C4D-35B5-4897-B098-46BB694029EF}" type="pres">
      <dgm:prSet presAssocID="{F19BD9FF-7CCC-4C61-99C8-8C24911D1487}" presName="node" presStyleLbl="alignAccFollowNode1" presStyleIdx="1" presStyleCnt="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4C9FB2D-CF2F-46FB-B5A4-22E9C5E1B7A4}" type="pres">
      <dgm:prSet presAssocID="{09E3D6BA-D8C3-4B11-81D4-6D2E2D588E51}" presName="sibTrans" presStyleCnt="0"/>
      <dgm:spPr/>
    </dgm:pt>
    <dgm:pt modelId="{B3FA34C0-2A68-4D60-95FC-C0E7E3FC0D1E}" type="pres">
      <dgm:prSet presAssocID="{09F90B76-C551-4B7F-8D0B-E8A30D51EF02}" presName="node" presStyleLbl="alignAccFollowNode1" presStyleIdx="2" presStyleCnt="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3517147-9E47-45B2-99A3-F22698FC0917}" type="pres">
      <dgm:prSet presAssocID="{1A6C82B2-A11B-4D97-98CB-FC1D2AE27C8F}" presName="vSp" presStyleCnt="0"/>
      <dgm:spPr/>
    </dgm:pt>
    <dgm:pt modelId="{138A5229-4A1A-4739-90FB-7A65C3FC6EEA}" type="pres">
      <dgm:prSet presAssocID="{0584C980-BA82-46D7-BC10-8942A4B31631}" presName="horFlow" presStyleCnt="0"/>
      <dgm:spPr/>
    </dgm:pt>
    <dgm:pt modelId="{EE1BC063-E2AF-4358-BD00-D4A767D71E9B}" type="pres">
      <dgm:prSet presAssocID="{0584C980-BA82-46D7-BC10-8942A4B31631}" presName="bigChev" presStyleLbl="node1" presStyleIdx="3" presStyleCnt="5"/>
      <dgm:spPr/>
      <dgm:t>
        <a:bodyPr/>
        <a:lstStyle/>
        <a:p>
          <a:endParaRPr lang="pl-PL"/>
        </a:p>
      </dgm:t>
    </dgm:pt>
    <dgm:pt modelId="{89F8BEAD-9F9F-4107-B424-FCE6D1FF5E9B}" type="pres">
      <dgm:prSet presAssocID="{18BF3CE5-8ECC-445D-AE00-BB257BF1D083}" presName="parTrans" presStyleCnt="0"/>
      <dgm:spPr/>
    </dgm:pt>
    <dgm:pt modelId="{161704FE-D89A-4AC6-AA57-623C7A0C6347}" type="pres">
      <dgm:prSet presAssocID="{5829444B-376F-4A74-BA91-A617BDA2C0E1}" presName="node" presStyleLbl="alignAccFollowNode1" presStyleIdx="3" presStyleCnt="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2009913-AD62-4ED3-9F72-B6B740EA82F1}" type="pres">
      <dgm:prSet presAssocID="{8B7A445F-FE85-4CDD-91A8-7BC6D53F4727}" presName="sibTrans" presStyleCnt="0"/>
      <dgm:spPr/>
    </dgm:pt>
    <dgm:pt modelId="{2573F395-7DBD-42BE-AC61-8B1F36573B62}" type="pres">
      <dgm:prSet presAssocID="{1A256746-2B74-4895-ADD9-4D7B92A32E69}" presName="node" presStyleLbl="alignAccFollowNode1" presStyleIdx="4" presStyleCnt="10" custLinFactNeighborX="-15309" custLinFactNeighborY="357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76A5EF6-513A-4B8A-84DB-882AA615E6AD}" type="pres">
      <dgm:prSet presAssocID="{4BF0A976-8875-4755-92DD-A0116AEE126D}" presName="sibTrans" presStyleCnt="0"/>
      <dgm:spPr/>
    </dgm:pt>
    <dgm:pt modelId="{37C33E0B-7738-4E68-872E-AF12F64A4D45}" type="pres">
      <dgm:prSet presAssocID="{E734D3B1-33A1-43E5-8144-4568E594226E}" presName="node" presStyleLbl="alignAccFollowNode1" presStyleIdx="5" presStyleCnt="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547BF60-FA55-4BC1-86AD-FDF6AD105F4C}" type="pres">
      <dgm:prSet presAssocID="{0584C980-BA82-46D7-BC10-8942A4B31631}" presName="vSp" presStyleCnt="0"/>
      <dgm:spPr/>
    </dgm:pt>
    <dgm:pt modelId="{5136DC70-8C65-4D2C-8FE9-C1BF4FDB4C52}" type="pres">
      <dgm:prSet presAssocID="{E92C0089-72C0-4ED8-9D3F-92455E838DAD}" presName="horFlow" presStyleCnt="0"/>
      <dgm:spPr/>
    </dgm:pt>
    <dgm:pt modelId="{18518147-584F-4499-B183-A4464E919C9A}" type="pres">
      <dgm:prSet presAssocID="{E92C0089-72C0-4ED8-9D3F-92455E838DAD}" presName="bigChev" presStyleLbl="node1" presStyleIdx="4" presStyleCnt="5"/>
      <dgm:spPr/>
      <dgm:t>
        <a:bodyPr/>
        <a:lstStyle/>
        <a:p>
          <a:endParaRPr lang="pl-PL"/>
        </a:p>
      </dgm:t>
    </dgm:pt>
    <dgm:pt modelId="{D3CA52D6-131B-42EA-B434-CA51BC05AB3B}" type="pres">
      <dgm:prSet presAssocID="{08863963-AE88-4723-9874-2F000CDC0FD5}" presName="parTrans" presStyleCnt="0"/>
      <dgm:spPr/>
    </dgm:pt>
    <dgm:pt modelId="{363FC5D2-D343-47D4-BCDE-2BF63A5E081C}" type="pres">
      <dgm:prSet presAssocID="{60B818D4-9FAA-428B-B99A-2AC690C9C1CD}" presName="node" presStyleLbl="alignAccFollowNode1" presStyleIdx="6" presStyleCnt="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94A9F58-0D5E-48DA-9C2C-D50CBB4EB1DF}" type="pres">
      <dgm:prSet presAssocID="{C7C46346-506B-4605-854C-1C45C1BD650E}" presName="sibTrans" presStyleCnt="0"/>
      <dgm:spPr/>
    </dgm:pt>
    <dgm:pt modelId="{328CF5C3-9C84-4630-9354-70DECE32EF3C}" type="pres">
      <dgm:prSet presAssocID="{2B908C9B-4202-4CBD-8DC0-E50EB9FE4926}" presName="node" presStyleLbl="alignAccFollowNode1" presStyleIdx="7" presStyleCnt="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C60739A-AA38-4B5D-972C-FC47DED320AA}" type="pres">
      <dgm:prSet presAssocID="{411FA2BD-8715-436F-853A-CBE9DA326840}" presName="sibTrans" presStyleCnt="0"/>
      <dgm:spPr/>
    </dgm:pt>
    <dgm:pt modelId="{58928316-E1B7-40DA-8792-08119E432F9C}" type="pres">
      <dgm:prSet presAssocID="{A170D165-C0EB-4AAC-B93B-10EE4D7C62AF}" presName="node" presStyleLbl="alignAccFollowNode1" presStyleIdx="8" presStyleCnt="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A6BD9DA-C09D-432F-8142-E01CA3BF00AE}" type="pres">
      <dgm:prSet presAssocID="{882A96B4-0485-4057-958F-80CDD771813C}" presName="sibTrans" presStyleCnt="0"/>
      <dgm:spPr/>
    </dgm:pt>
    <dgm:pt modelId="{7BA2EE3C-66D5-49BD-BE65-4023B4B62944}" type="pres">
      <dgm:prSet presAssocID="{273A25D3-4C95-4B86-9211-BE810BEDFBE2}" presName="node" presStyleLbl="alignAccFollowNode1" presStyleIdx="9" presStyleCnt="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52418D29-6943-4E11-A744-EEC709343637}" srcId="{69FA5460-1819-46A6-BEDF-BB8645AA07CC}" destId="{0584C980-BA82-46D7-BC10-8942A4B31631}" srcOrd="3" destOrd="0" parTransId="{3132B9E5-754D-4572-9FFB-3072205F9771}" sibTransId="{6720F2F9-9C04-425D-965E-4030B0046D97}"/>
    <dgm:cxn modelId="{C34D6050-2676-4310-B58D-ED7E4F22A7BD}" type="presOf" srcId="{E734D3B1-33A1-43E5-8144-4568E594226E}" destId="{37C33E0B-7738-4E68-872E-AF12F64A4D45}" srcOrd="0" destOrd="0" presId="urn:microsoft.com/office/officeart/2005/8/layout/lProcess3"/>
    <dgm:cxn modelId="{A9AA1474-1DE0-44B0-B1AA-EEF25489AE41}" srcId="{0584C980-BA82-46D7-BC10-8942A4B31631}" destId="{E734D3B1-33A1-43E5-8144-4568E594226E}" srcOrd="2" destOrd="0" parTransId="{4004BFEE-C92E-43D3-A1F6-ABC3B4D69639}" sibTransId="{2C88B51F-BBC8-4432-B500-416C17EAEC09}"/>
    <dgm:cxn modelId="{78746CD8-F768-415F-BC34-399E1CEA7183}" srcId="{E92C0089-72C0-4ED8-9D3F-92455E838DAD}" destId="{273A25D3-4C95-4B86-9211-BE810BEDFBE2}" srcOrd="3" destOrd="0" parTransId="{D92B2DF4-C8D1-4CE2-B6DC-B1F0497029C8}" sibTransId="{98B0B2AF-2F16-49D5-B3AA-A096D2CC7109}"/>
    <dgm:cxn modelId="{8D9D132C-B847-42BD-BFB7-1EFD6C71F8EB}" srcId="{69FA5460-1819-46A6-BEDF-BB8645AA07CC}" destId="{1A6C82B2-A11B-4D97-98CB-FC1D2AE27C8F}" srcOrd="2" destOrd="0" parTransId="{9F32DC9C-BBDA-4249-93AE-A979A38D3982}" sibTransId="{AB708365-6887-43B4-85AD-3B729B62206E}"/>
    <dgm:cxn modelId="{171A7FF2-3C55-4CC1-884E-849BE7927C34}" type="presOf" srcId="{0584C980-BA82-46D7-BC10-8942A4B31631}" destId="{EE1BC063-E2AF-4358-BD00-D4A767D71E9B}" srcOrd="0" destOrd="0" presId="urn:microsoft.com/office/officeart/2005/8/layout/lProcess3"/>
    <dgm:cxn modelId="{FC0B2FC1-8DB2-4E9E-89BE-0B9F878FDB6C}" srcId="{69FA5460-1819-46A6-BEDF-BB8645AA07CC}" destId="{E92C0089-72C0-4ED8-9D3F-92455E838DAD}" srcOrd="4" destOrd="0" parTransId="{AC395016-9D6D-435D-ACF4-57BC6FE6EE45}" sibTransId="{3C2CA1F2-F28C-4C69-82BB-84085C5B2669}"/>
    <dgm:cxn modelId="{93DA11E9-74CB-4203-9842-1DF8A308CF2B}" type="presOf" srcId="{60B818D4-9FAA-428B-B99A-2AC690C9C1CD}" destId="{363FC5D2-D343-47D4-BCDE-2BF63A5E081C}" srcOrd="0" destOrd="0" presId="urn:microsoft.com/office/officeart/2005/8/layout/lProcess3"/>
    <dgm:cxn modelId="{1F29E83A-A624-4290-A92B-FF5E09E9545F}" srcId="{69FA5460-1819-46A6-BEDF-BB8645AA07CC}" destId="{2081E005-4210-419D-AFBC-6120B8446A60}" srcOrd="1" destOrd="0" parTransId="{8D05525E-2702-4B84-AAE3-406383A18A5A}" sibTransId="{44B20A92-1AF0-4597-8053-6EFB6C242577}"/>
    <dgm:cxn modelId="{0BF5097D-48C6-402A-BBF2-07F830233596}" srcId="{0584C980-BA82-46D7-BC10-8942A4B31631}" destId="{5829444B-376F-4A74-BA91-A617BDA2C0E1}" srcOrd="0" destOrd="0" parTransId="{18BF3CE5-8ECC-445D-AE00-BB257BF1D083}" sibTransId="{8B7A445F-FE85-4CDD-91A8-7BC6D53F4727}"/>
    <dgm:cxn modelId="{5F2F22E0-6A20-4C7D-BC71-A1E997F0676B}" srcId="{E92C0089-72C0-4ED8-9D3F-92455E838DAD}" destId="{2B908C9B-4202-4CBD-8DC0-E50EB9FE4926}" srcOrd="1" destOrd="0" parTransId="{B0ADCBB7-7613-4201-9E2A-C5CDF1C628BF}" sibTransId="{411FA2BD-8715-436F-853A-CBE9DA326840}"/>
    <dgm:cxn modelId="{986CDF5B-3268-4FAF-8D59-1C8EBFB55F18}" type="presOf" srcId="{1A256746-2B74-4895-ADD9-4D7B92A32E69}" destId="{2573F395-7DBD-42BE-AC61-8B1F36573B62}" srcOrd="0" destOrd="0" presId="urn:microsoft.com/office/officeart/2005/8/layout/lProcess3"/>
    <dgm:cxn modelId="{D0A8C560-1441-47A0-BE8A-5636856E1927}" type="presOf" srcId="{2B908C9B-4202-4CBD-8DC0-E50EB9FE4926}" destId="{328CF5C3-9C84-4630-9354-70DECE32EF3C}" srcOrd="0" destOrd="0" presId="urn:microsoft.com/office/officeart/2005/8/layout/lProcess3"/>
    <dgm:cxn modelId="{0774AE5F-808F-41F2-8C0B-C38B5EEA4AC7}" srcId="{E92C0089-72C0-4ED8-9D3F-92455E838DAD}" destId="{A170D165-C0EB-4AAC-B93B-10EE4D7C62AF}" srcOrd="2" destOrd="0" parTransId="{9D41FC55-1876-4431-B791-013251F00367}" sibTransId="{882A96B4-0485-4057-958F-80CDD771813C}"/>
    <dgm:cxn modelId="{8F709CE4-C783-4B55-9677-49402BC177B7}" srcId="{E92C0089-72C0-4ED8-9D3F-92455E838DAD}" destId="{60B818D4-9FAA-428B-B99A-2AC690C9C1CD}" srcOrd="0" destOrd="0" parTransId="{08863963-AE88-4723-9874-2F000CDC0FD5}" sibTransId="{C7C46346-506B-4605-854C-1C45C1BD650E}"/>
    <dgm:cxn modelId="{C1944F8C-B03E-4AD4-BBCC-E16014901066}" type="presOf" srcId="{A170D165-C0EB-4AAC-B93B-10EE4D7C62AF}" destId="{58928316-E1B7-40DA-8792-08119E432F9C}" srcOrd="0" destOrd="0" presId="urn:microsoft.com/office/officeart/2005/8/layout/lProcess3"/>
    <dgm:cxn modelId="{A15428CB-E22B-4183-81DB-F2478F3B4449}" type="presOf" srcId="{2EABD6FA-EB1E-4117-A0F1-C3EECAE882EF}" destId="{2335121A-7D59-4B64-AAC2-F5B1F3434394}" srcOrd="0" destOrd="0" presId="urn:microsoft.com/office/officeart/2005/8/layout/lProcess3"/>
    <dgm:cxn modelId="{A8421DDF-53C2-4F7B-9A37-662F629F3804}" srcId="{1A6C82B2-A11B-4D97-98CB-FC1D2AE27C8F}" destId="{09F90B76-C551-4B7F-8D0B-E8A30D51EF02}" srcOrd="1" destOrd="0" parTransId="{7AC15F3C-18AC-427F-9A98-21646D4B2C55}" sibTransId="{FDBFC0D8-D45D-4326-B4C2-C2A9B1646B0B}"/>
    <dgm:cxn modelId="{B05EE837-86E4-4B24-A536-C7FBE2D88389}" type="presOf" srcId="{E92C0089-72C0-4ED8-9D3F-92455E838DAD}" destId="{18518147-584F-4499-B183-A4464E919C9A}" srcOrd="0" destOrd="0" presId="urn:microsoft.com/office/officeart/2005/8/layout/lProcess3"/>
    <dgm:cxn modelId="{9A3E6252-1368-407E-89C6-384CD692879B}" type="presOf" srcId="{F19BD9FF-7CCC-4C61-99C8-8C24911D1487}" destId="{55CD5C4D-35B5-4897-B098-46BB694029EF}" srcOrd="0" destOrd="0" presId="urn:microsoft.com/office/officeart/2005/8/layout/lProcess3"/>
    <dgm:cxn modelId="{9CCB2741-C323-4FDC-BAA9-B903994B84C3}" srcId="{1A6C82B2-A11B-4D97-98CB-FC1D2AE27C8F}" destId="{F19BD9FF-7CCC-4C61-99C8-8C24911D1487}" srcOrd="0" destOrd="0" parTransId="{AD10B3F1-72F7-4D9E-8BDD-E2931BCC797A}" sibTransId="{09E3D6BA-D8C3-4B11-81D4-6D2E2D588E51}"/>
    <dgm:cxn modelId="{2513A891-E728-47DA-9AD8-52DE4F180239}" type="presOf" srcId="{69FA5460-1819-46A6-BEDF-BB8645AA07CC}" destId="{FBA7FC8C-458B-4E05-AFCB-293E3FBF2D70}" srcOrd="0" destOrd="0" presId="urn:microsoft.com/office/officeart/2005/8/layout/lProcess3"/>
    <dgm:cxn modelId="{5688C856-1748-4924-B47D-5845225095F6}" type="presOf" srcId="{5829444B-376F-4A74-BA91-A617BDA2C0E1}" destId="{161704FE-D89A-4AC6-AA57-623C7A0C6347}" srcOrd="0" destOrd="0" presId="urn:microsoft.com/office/officeart/2005/8/layout/lProcess3"/>
    <dgm:cxn modelId="{7F7817F1-3507-4CF3-ACD7-FB150DC34FB4}" type="presOf" srcId="{2081E005-4210-419D-AFBC-6120B8446A60}" destId="{6315B0DE-CDFB-4D12-BBB0-3B34B2CA6CA8}" srcOrd="0" destOrd="0" presId="urn:microsoft.com/office/officeart/2005/8/layout/lProcess3"/>
    <dgm:cxn modelId="{43DC5E9D-9128-462D-9E86-92B1AD5FEF58}" srcId="{69FA5460-1819-46A6-BEDF-BB8645AA07CC}" destId="{81B73FBE-CFD3-4427-B86E-E3634BBF78D4}" srcOrd="0" destOrd="0" parTransId="{878D67D6-A59E-4B92-BBEE-590C8CADCC0E}" sibTransId="{90BDD449-CC4F-429E-A810-D50F8AC54D8C}"/>
    <dgm:cxn modelId="{FA4DC7A3-4EBE-49E2-99AE-712C70EB9BFB}" srcId="{2081E005-4210-419D-AFBC-6120B8446A60}" destId="{2EABD6FA-EB1E-4117-A0F1-C3EECAE882EF}" srcOrd="0" destOrd="0" parTransId="{73340D4A-9C19-4A8F-B0C1-5DE80DB61D81}" sibTransId="{30BB4DF6-D2AA-449B-BB3B-52C2F0CC3748}"/>
    <dgm:cxn modelId="{89ACEF12-D54F-4D82-AB58-A24B3B8333BD}" type="presOf" srcId="{273A25D3-4C95-4B86-9211-BE810BEDFBE2}" destId="{7BA2EE3C-66D5-49BD-BE65-4023B4B62944}" srcOrd="0" destOrd="0" presId="urn:microsoft.com/office/officeart/2005/8/layout/lProcess3"/>
    <dgm:cxn modelId="{88E67879-5F5B-4595-B336-AC258557A128}" type="presOf" srcId="{09F90B76-C551-4B7F-8D0B-E8A30D51EF02}" destId="{B3FA34C0-2A68-4D60-95FC-C0E7E3FC0D1E}" srcOrd="0" destOrd="0" presId="urn:microsoft.com/office/officeart/2005/8/layout/lProcess3"/>
    <dgm:cxn modelId="{89EE7DCA-0BE2-4D38-9A19-3244064CD4EE}" type="presOf" srcId="{81B73FBE-CFD3-4427-B86E-E3634BBF78D4}" destId="{C61D938F-245B-4FF6-9090-F3825053501C}" srcOrd="0" destOrd="0" presId="urn:microsoft.com/office/officeart/2005/8/layout/lProcess3"/>
    <dgm:cxn modelId="{A3474B01-4F58-423B-80D6-9C40DD1CB87A}" type="presOf" srcId="{1A6C82B2-A11B-4D97-98CB-FC1D2AE27C8F}" destId="{4E625BB8-0DC9-4361-9FA2-878CD15CB9CD}" srcOrd="0" destOrd="0" presId="urn:microsoft.com/office/officeart/2005/8/layout/lProcess3"/>
    <dgm:cxn modelId="{67F5CC35-77C9-40F3-8E5D-DAC6080F9614}" srcId="{0584C980-BA82-46D7-BC10-8942A4B31631}" destId="{1A256746-2B74-4895-ADD9-4D7B92A32E69}" srcOrd="1" destOrd="0" parTransId="{66740B30-A2A1-4809-8983-BFA0A687AECE}" sibTransId="{4BF0A976-8875-4755-92DD-A0116AEE126D}"/>
    <dgm:cxn modelId="{73DDFB14-C667-46E3-89CC-80059D5C02E7}" type="presParOf" srcId="{FBA7FC8C-458B-4E05-AFCB-293E3FBF2D70}" destId="{5D710906-3464-4D12-8D10-67B655D282B8}" srcOrd="0" destOrd="0" presId="urn:microsoft.com/office/officeart/2005/8/layout/lProcess3"/>
    <dgm:cxn modelId="{872C6FAC-FA2B-44A5-B7F6-5DD49722AA78}" type="presParOf" srcId="{5D710906-3464-4D12-8D10-67B655D282B8}" destId="{C61D938F-245B-4FF6-9090-F3825053501C}" srcOrd="0" destOrd="0" presId="urn:microsoft.com/office/officeart/2005/8/layout/lProcess3"/>
    <dgm:cxn modelId="{7DC1E4BC-D717-4058-A86A-8EDF03F72170}" type="presParOf" srcId="{FBA7FC8C-458B-4E05-AFCB-293E3FBF2D70}" destId="{4B030D19-4BD4-497F-8543-63ECDAE293A6}" srcOrd="1" destOrd="0" presId="urn:microsoft.com/office/officeart/2005/8/layout/lProcess3"/>
    <dgm:cxn modelId="{A8FA4212-3AB7-49E6-9F8B-E62084914439}" type="presParOf" srcId="{FBA7FC8C-458B-4E05-AFCB-293E3FBF2D70}" destId="{5DAA9D02-EBF2-4FCF-A76B-0916F2D65D91}" srcOrd="2" destOrd="0" presId="urn:microsoft.com/office/officeart/2005/8/layout/lProcess3"/>
    <dgm:cxn modelId="{DA2A7E61-E69B-4E9A-A15C-8EADE7D0B11C}" type="presParOf" srcId="{5DAA9D02-EBF2-4FCF-A76B-0916F2D65D91}" destId="{6315B0DE-CDFB-4D12-BBB0-3B34B2CA6CA8}" srcOrd="0" destOrd="0" presId="urn:microsoft.com/office/officeart/2005/8/layout/lProcess3"/>
    <dgm:cxn modelId="{E9C2C94D-F785-47BE-95E0-9E354F0387CA}" type="presParOf" srcId="{5DAA9D02-EBF2-4FCF-A76B-0916F2D65D91}" destId="{A8AE71B7-C8DE-46E2-BCC1-51199E8993DC}" srcOrd="1" destOrd="0" presId="urn:microsoft.com/office/officeart/2005/8/layout/lProcess3"/>
    <dgm:cxn modelId="{29DBFD3F-B9E2-43D9-91BC-0A6FA8C9EF96}" type="presParOf" srcId="{5DAA9D02-EBF2-4FCF-A76B-0916F2D65D91}" destId="{2335121A-7D59-4B64-AAC2-F5B1F3434394}" srcOrd="2" destOrd="0" presId="urn:microsoft.com/office/officeart/2005/8/layout/lProcess3"/>
    <dgm:cxn modelId="{85BE0ADE-2DEC-426F-9EED-70F1632B7D8F}" type="presParOf" srcId="{FBA7FC8C-458B-4E05-AFCB-293E3FBF2D70}" destId="{C0E479AD-E297-4F9C-ACAF-786D47F1A503}" srcOrd="3" destOrd="0" presId="urn:microsoft.com/office/officeart/2005/8/layout/lProcess3"/>
    <dgm:cxn modelId="{87E7FE7A-C287-494E-B2B1-CD240C2697AC}" type="presParOf" srcId="{FBA7FC8C-458B-4E05-AFCB-293E3FBF2D70}" destId="{ACF3DD3F-929F-467C-9D44-EDDD43E7BFB0}" srcOrd="4" destOrd="0" presId="urn:microsoft.com/office/officeart/2005/8/layout/lProcess3"/>
    <dgm:cxn modelId="{FFFE3194-822B-4B5E-9F7D-57E4C8D2A1E0}" type="presParOf" srcId="{ACF3DD3F-929F-467C-9D44-EDDD43E7BFB0}" destId="{4E625BB8-0DC9-4361-9FA2-878CD15CB9CD}" srcOrd="0" destOrd="0" presId="urn:microsoft.com/office/officeart/2005/8/layout/lProcess3"/>
    <dgm:cxn modelId="{E639BA43-5C92-4D14-AB64-FFC25361565C}" type="presParOf" srcId="{ACF3DD3F-929F-467C-9D44-EDDD43E7BFB0}" destId="{ECC1CF86-428A-49CD-B5A6-E137ACDF31B8}" srcOrd="1" destOrd="0" presId="urn:microsoft.com/office/officeart/2005/8/layout/lProcess3"/>
    <dgm:cxn modelId="{CD9BF3BB-8D6D-43B8-81C4-7628A2B3C827}" type="presParOf" srcId="{ACF3DD3F-929F-467C-9D44-EDDD43E7BFB0}" destId="{55CD5C4D-35B5-4897-B098-46BB694029EF}" srcOrd="2" destOrd="0" presId="urn:microsoft.com/office/officeart/2005/8/layout/lProcess3"/>
    <dgm:cxn modelId="{A9861FF2-D243-4B2F-993C-DC21EDA1D4E2}" type="presParOf" srcId="{ACF3DD3F-929F-467C-9D44-EDDD43E7BFB0}" destId="{C4C9FB2D-CF2F-46FB-B5A4-22E9C5E1B7A4}" srcOrd="3" destOrd="0" presId="urn:microsoft.com/office/officeart/2005/8/layout/lProcess3"/>
    <dgm:cxn modelId="{14B231B4-07F4-4208-A074-1CB4DC9C0DD6}" type="presParOf" srcId="{ACF3DD3F-929F-467C-9D44-EDDD43E7BFB0}" destId="{B3FA34C0-2A68-4D60-95FC-C0E7E3FC0D1E}" srcOrd="4" destOrd="0" presId="urn:microsoft.com/office/officeart/2005/8/layout/lProcess3"/>
    <dgm:cxn modelId="{BB5EF006-41AE-4E2A-98EE-09B04A27B807}" type="presParOf" srcId="{FBA7FC8C-458B-4E05-AFCB-293E3FBF2D70}" destId="{63517147-9E47-45B2-99A3-F22698FC0917}" srcOrd="5" destOrd="0" presId="urn:microsoft.com/office/officeart/2005/8/layout/lProcess3"/>
    <dgm:cxn modelId="{FFAA9ABA-88EB-451E-B6EB-14D6B6FAA80B}" type="presParOf" srcId="{FBA7FC8C-458B-4E05-AFCB-293E3FBF2D70}" destId="{138A5229-4A1A-4739-90FB-7A65C3FC6EEA}" srcOrd="6" destOrd="0" presId="urn:microsoft.com/office/officeart/2005/8/layout/lProcess3"/>
    <dgm:cxn modelId="{3ACA827C-C1A9-4D9A-97C2-E1733146185A}" type="presParOf" srcId="{138A5229-4A1A-4739-90FB-7A65C3FC6EEA}" destId="{EE1BC063-E2AF-4358-BD00-D4A767D71E9B}" srcOrd="0" destOrd="0" presId="urn:microsoft.com/office/officeart/2005/8/layout/lProcess3"/>
    <dgm:cxn modelId="{21FEBE23-8A75-4356-9B3C-78C386E94298}" type="presParOf" srcId="{138A5229-4A1A-4739-90FB-7A65C3FC6EEA}" destId="{89F8BEAD-9F9F-4107-B424-FCE6D1FF5E9B}" srcOrd="1" destOrd="0" presId="urn:microsoft.com/office/officeart/2005/8/layout/lProcess3"/>
    <dgm:cxn modelId="{22007434-D77C-4737-A1C0-2A05795A52A8}" type="presParOf" srcId="{138A5229-4A1A-4739-90FB-7A65C3FC6EEA}" destId="{161704FE-D89A-4AC6-AA57-623C7A0C6347}" srcOrd="2" destOrd="0" presId="urn:microsoft.com/office/officeart/2005/8/layout/lProcess3"/>
    <dgm:cxn modelId="{661F7F40-7224-49C9-A0C7-C2366C298250}" type="presParOf" srcId="{138A5229-4A1A-4739-90FB-7A65C3FC6EEA}" destId="{D2009913-AD62-4ED3-9F72-B6B740EA82F1}" srcOrd="3" destOrd="0" presId="urn:microsoft.com/office/officeart/2005/8/layout/lProcess3"/>
    <dgm:cxn modelId="{0E8A2648-5A6C-4D1A-8B47-C29FF70C5889}" type="presParOf" srcId="{138A5229-4A1A-4739-90FB-7A65C3FC6EEA}" destId="{2573F395-7DBD-42BE-AC61-8B1F36573B62}" srcOrd="4" destOrd="0" presId="urn:microsoft.com/office/officeart/2005/8/layout/lProcess3"/>
    <dgm:cxn modelId="{0A18DF07-1974-456E-82D0-9B75B71D90FE}" type="presParOf" srcId="{138A5229-4A1A-4739-90FB-7A65C3FC6EEA}" destId="{176A5EF6-513A-4B8A-84DB-882AA615E6AD}" srcOrd="5" destOrd="0" presId="urn:microsoft.com/office/officeart/2005/8/layout/lProcess3"/>
    <dgm:cxn modelId="{33248B4E-9A81-43EC-AF08-917DB4AAF04B}" type="presParOf" srcId="{138A5229-4A1A-4739-90FB-7A65C3FC6EEA}" destId="{37C33E0B-7738-4E68-872E-AF12F64A4D45}" srcOrd="6" destOrd="0" presId="urn:microsoft.com/office/officeart/2005/8/layout/lProcess3"/>
    <dgm:cxn modelId="{4C096424-12CD-4667-BC32-3485146C3FD2}" type="presParOf" srcId="{FBA7FC8C-458B-4E05-AFCB-293E3FBF2D70}" destId="{5547BF60-FA55-4BC1-86AD-FDF6AD105F4C}" srcOrd="7" destOrd="0" presId="urn:microsoft.com/office/officeart/2005/8/layout/lProcess3"/>
    <dgm:cxn modelId="{FFD30080-12CC-49F3-BE5B-06B9C1994AA3}" type="presParOf" srcId="{FBA7FC8C-458B-4E05-AFCB-293E3FBF2D70}" destId="{5136DC70-8C65-4D2C-8FE9-C1BF4FDB4C52}" srcOrd="8" destOrd="0" presId="urn:microsoft.com/office/officeart/2005/8/layout/lProcess3"/>
    <dgm:cxn modelId="{6838605E-4681-4AED-8534-3DD2FF9DB97B}" type="presParOf" srcId="{5136DC70-8C65-4D2C-8FE9-C1BF4FDB4C52}" destId="{18518147-584F-4499-B183-A4464E919C9A}" srcOrd="0" destOrd="0" presId="urn:microsoft.com/office/officeart/2005/8/layout/lProcess3"/>
    <dgm:cxn modelId="{69F43496-81B0-41DA-8735-670BCA646495}" type="presParOf" srcId="{5136DC70-8C65-4D2C-8FE9-C1BF4FDB4C52}" destId="{D3CA52D6-131B-42EA-B434-CA51BC05AB3B}" srcOrd="1" destOrd="0" presId="urn:microsoft.com/office/officeart/2005/8/layout/lProcess3"/>
    <dgm:cxn modelId="{859F57CD-19D5-48EE-8220-0C72C2CA330F}" type="presParOf" srcId="{5136DC70-8C65-4D2C-8FE9-C1BF4FDB4C52}" destId="{363FC5D2-D343-47D4-BCDE-2BF63A5E081C}" srcOrd="2" destOrd="0" presId="urn:microsoft.com/office/officeart/2005/8/layout/lProcess3"/>
    <dgm:cxn modelId="{7F3D2809-B34B-46B9-9471-AE4C2A4ECAF2}" type="presParOf" srcId="{5136DC70-8C65-4D2C-8FE9-C1BF4FDB4C52}" destId="{994A9F58-0D5E-48DA-9C2C-D50CBB4EB1DF}" srcOrd="3" destOrd="0" presId="urn:microsoft.com/office/officeart/2005/8/layout/lProcess3"/>
    <dgm:cxn modelId="{CEB47C05-891B-4C98-ACFC-C099E52C81C1}" type="presParOf" srcId="{5136DC70-8C65-4D2C-8FE9-C1BF4FDB4C52}" destId="{328CF5C3-9C84-4630-9354-70DECE32EF3C}" srcOrd="4" destOrd="0" presId="urn:microsoft.com/office/officeart/2005/8/layout/lProcess3"/>
    <dgm:cxn modelId="{8CC04813-DE18-4EEA-9C26-E59AE111623B}" type="presParOf" srcId="{5136DC70-8C65-4D2C-8FE9-C1BF4FDB4C52}" destId="{3C60739A-AA38-4B5D-972C-FC47DED320AA}" srcOrd="5" destOrd="0" presId="urn:microsoft.com/office/officeart/2005/8/layout/lProcess3"/>
    <dgm:cxn modelId="{E39C65C0-10A1-4BCC-AD67-57462BADD913}" type="presParOf" srcId="{5136DC70-8C65-4D2C-8FE9-C1BF4FDB4C52}" destId="{58928316-E1B7-40DA-8792-08119E432F9C}" srcOrd="6" destOrd="0" presId="urn:microsoft.com/office/officeart/2005/8/layout/lProcess3"/>
    <dgm:cxn modelId="{EF52B737-FBD5-4053-BEC9-D2FAE81024DD}" type="presParOf" srcId="{5136DC70-8C65-4D2C-8FE9-C1BF4FDB4C52}" destId="{BA6BD9DA-C09D-432F-8142-E01CA3BF00AE}" srcOrd="7" destOrd="0" presId="urn:microsoft.com/office/officeart/2005/8/layout/lProcess3"/>
    <dgm:cxn modelId="{66884CAF-356A-4A3E-8D18-C541CE52B37E}" type="presParOf" srcId="{5136DC70-8C65-4D2C-8FE9-C1BF4FDB4C52}" destId="{7BA2EE3C-66D5-49BD-BE65-4023B4B62944}" srcOrd="8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9FA5460-1819-46A6-BEDF-BB8645AA07CC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81B73FBE-CFD3-4427-B86E-E3634BBF78D4}">
      <dgm:prSet phldrT="[Tekst]"/>
      <dgm:spPr/>
      <dgm:t>
        <a:bodyPr/>
        <a:lstStyle/>
        <a:p>
          <a:r>
            <a:rPr lang="pl-PL"/>
            <a:t>1 mm</a:t>
          </a:r>
          <a:r>
            <a:rPr lang="pl-PL" baseline="30000"/>
            <a:t>2</a:t>
          </a:r>
          <a:endParaRPr lang="pl-PL"/>
        </a:p>
      </dgm:t>
    </dgm:pt>
    <dgm:pt modelId="{878D67D6-A59E-4B92-BBEE-590C8CADCC0E}" type="parTrans" cxnId="{43DC5E9D-9128-462D-9E86-92B1AD5FEF58}">
      <dgm:prSet/>
      <dgm:spPr/>
      <dgm:t>
        <a:bodyPr/>
        <a:lstStyle/>
        <a:p>
          <a:endParaRPr lang="pl-PL"/>
        </a:p>
      </dgm:t>
    </dgm:pt>
    <dgm:pt modelId="{90BDD449-CC4F-429E-A810-D50F8AC54D8C}" type="sibTrans" cxnId="{43DC5E9D-9128-462D-9E86-92B1AD5FEF58}">
      <dgm:prSet/>
      <dgm:spPr/>
      <dgm:t>
        <a:bodyPr/>
        <a:lstStyle/>
        <a:p>
          <a:endParaRPr lang="pl-PL"/>
        </a:p>
      </dgm:t>
    </dgm:pt>
    <dgm:pt modelId="{2081E005-4210-419D-AFBC-6120B8446A60}">
      <dgm:prSet phldrT="[Tekst]"/>
      <dgm:spPr/>
      <dgm:t>
        <a:bodyPr/>
        <a:lstStyle/>
        <a:p>
          <a:r>
            <a:rPr lang="pl-PL"/>
            <a:t>1 cm</a:t>
          </a:r>
          <a:r>
            <a:rPr lang="pl-PL" baseline="30000"/>
            <a:t>2</a:t>
          </a:r>
          <a:endParaRPr lang="pl-PL"/>
        </a:p>
      </dgm:t>
    </dgm:pt>
    <dgm:pt modelId="{8D05525E-2702-4B84-AAE3-406383A18A5A}" type="parTrans" cxnId="{1F29E83A-A624-4290-A92B-FF5E09E9545F}">
      <dgm:prSet/>
      <dgm:spPr/>
      <dgm:t>
        <a:bodyPr/>
        <a:lstStyle/>
        <a:p>
          <a:endParaRPr lang="pl-PL"/>
        </a:p>
      </dgm:t>
    </dgm:pt>
    <dgm:pt modelId="{44B20A92-1AF0-4597-8053-6EFB6C242577}" type="sibTrans" cxnId="{1F29E83A-A624-4290-A92B-FF5E09E9545F}">
      <dgm:prSet/>
      <dgm:spPr/>
      <dgm:t>
        <a:bodyPr/>
        <a:lstStyle/>
        <a:p>
          <a:endParaRPr lang="pl-PL"/>
        </a:p>
      </dgm:t>
    </dgm:pt>
    <dgm:pt modelId="{2EABD6FA-EB1E-4117-A0F1-C3EECAE882EF}">
      <dgm:prSet phldrT="[Tekst]"/>
      <dgm:spPr/>
      <dgm:t>
        <a:bodyPr/>
        <a:lstStyle/>
        <a:p>
          <a:pPr algn="r"/>
          <a:endParaRPr lang="pl-PL"/>
        </a:p>
      </dgm:t>
    </dgm:pt>
    <dgm:pt modelId="{73340D4A-9C19-4A8F-B0C1-5DE80DB61D81}" type="parTrans" cxnId="{FA4DC7A3-4EBE-49E2-99AE-712C70EB9BFB}">
      <dgm:prSet/>
      <dgm:spPr/>
      <dgm:t>
        <a:bodyPr/>
        <a:lstStyle/>
        <a:p>
          <a:endParaRPr lang="pl-PL"/>
        </a:p>
      </dgm:t>
    </dgm:pt>
    <dgm:pt modelId="{30BB4DF6-D2AA-449B-BB3B-52C2F0CC3748}" type="sibTrans" cxnId="{FA4DC7A3-4EBE-49E2-99AE-712C70EB9BFB}">
      <dgm:prSet/>
      <dgm:spPr/>
      <dgm:t>
        <a:bodyPr/>
        <a:lstStyle/>
        <a:p>
          <a:endParaRPr lang="pl-PL"/>
        </a:p>
      </dgm:t>
    </dgm:pt>
    <dgm:pt modelId="{1A6C82B2-A11B-4D97-98CB-FC1D2AE27C8F}">
      <dgm:prSet phldrT="[Tekst]"/>
      <dgm:spPr/>
      <dgm:t>
        <a:bodyPr/>
        <a:lstStyle/>
        <a:p>
          <a:r>
            <a:rPr lang="pl-PL"/>
            <a:t>1 dm</a:t>
          </a:r>
          <a:r>
            <a:rPr lang="pl-PL" baseline="30000"/>
            <a:t>2</a:t>
          </a:r>
          <a:endParaRPr lang="pl-PL"/>
        </a:p>
      </dgm:t>
    </dgm:pt>
    <dgm:pt modelId="{9F32DC9C-BBDA-4249-93AE-A979A38D3982}" type="parTrans" cxnId="{8D9D132C-B847-42BD-BFB7-1EFD6C71F8EB}">
      <dgm:prSet/>
      <dgm:spPr/>
      <dgm:t>
        <a:bodyPr/>
        <a:lstStyle/>
        <a:p>
          <a:endParaRPr lang="pl-PL"/>
        </a:p>
      </dgm:t>
    </dgm:pt>
    <dgm:pt modelId="{AB708365-6887-43B4-85AD-3B729B62206E}" type="sibTrans" cxnId="{8D9D132C-B847-42BD-BFB7-1EFD6C71F8EB}">
      <dgm:prSet/>
      <dgm:spPr/>
      <dgm:t>
        <a:bodyPr/>
        <a:lstStyle/>
        <a:p>
          <a:endParaRPr lang="pl-PL"/>
        </a:p>
      </dgm:t>
    </dgm:pt>
    <dgm:pt modelId="{0584C980-BA82-46D7-BC10-8942A4B31631}">
      <dgm:prSet phldrT="[Tekst]"/>
      <dgm:spPr/>
      <dgm:t>
        <a:bodyPr/>
        <a:lstStyle/>
        <a:p>
          <a:r>
            <a:rPr lang="pl-PL"/>
            <a:t>1 m</a:t>
          </a:r>
          <a:r>
            <a:rPr lang="pl-PL" baseline="30000"/>
            <a:t>2</a:t>
          </a:r>
          <a:endParaRPr lang="pl-PL"/>
        </a:p>
      </dgm:t>
    </dgm:pt>
    <dgm:pt modelId="{3132B9E5-754D-4572-9FFB-3072205F9771}" type="parTrans" cxnId="{52418D29-6943-4E11-A744-EEC709343637}">
      <dgm:prSet/>
      <dgm:spPr/>
      <dgm:t>
        <a:bodyPr/>
        <a:lstStyle/>
        <a:p>
          <a:endParaRPr lang="pl-PL"/>
        </a:p>
      </dgm:t>
    </dgm:pt>
    <dgm:pt modelId="{6720F2F9-9C04-425D-965E-4030B0046D97}" type="sibTrans" cxnId="{52418D29-6943-4E11-A744-EEC709343637}">
      <dgm:prSet/>
      <dgm:spPr/>
      <dgm:t>
        <a:bodyPr/>
        <a:lstStyle/>
        <a:p>
          <a:endParaRPr lang="pl-PL"/>
        </a:p>
      </dgm:t>
    </dgm:pt>
    <dgm:pt modelId="{5829444B-376F-4A74-BA91-A617BDA2C0E1}">
      <dgm:prSet phldrT="[Tekst]"/>
      <dgm:spPr/>
      <dgm:t>
        <a:bodyPr/>
        <a:lstStyle/>
        <a:p>
          <a:endParaRPr lang="pl-PL"/>
        </a:p>
      </dgm:t>
    </dgm:pt>
    <dgm:pt modelId="{18BF3CE5-8ECC-445D-AE00-BB257BF1D083}" type="parTrans" cxnId="{0BF5097D-48C6-402A-BBF2-07F830233596}">
      <dgm:prSet/>
      <dgm:spPr/>
      <dgm:t>
        <a:bodyPr/>
        <a:lstStyle/>
        <a:p>
          <a:endParaRPr lang="pl-PL"/>
        </a:p>
      </dgm:t>
    </dgm:pt>
    <dgm:pt modelId="{8B7A445F-FE85-4CDD-91A8-7BC6D53F4727}" type="sibTrans" cxnId="{0BF5097D-48C6-402A-BBF2-07F830233596}">
      <dgm:prSet/>
      <dgm:spPr/>
      <dgm:t>
        <a:bodyPr/>
        <a:lstStyle/>
        <a:p>
          <a:endParaRPr lang="pl-PL"/>
        </a:p>
      </dgm:t>
    </dgm:pt>
    <dgm:pt modelId="{1A256746-2B74-4895-ADD9-4D7B92A32E69}">
      <dgm:prSet phldrT="[Tekst]"/>
      <dgm:spPr/>
      <dgm:t>
        <a:bodyPr/>
        <a:lstStyle/>
        <a:p>
          <a:endParaRPr lang="pl-PL"/>
        </a:p>
      </dgm:t>
    </dgm:pt>
    <dgm:pt modelId="{66740B30-A2A1-4809-8983-BFA0A687AECE}" type="parTrans" cxnId="{67F5CC35-77C9-40F3-8E5D-DAC6080F9614}">
      <dgm:prSet/>
      <dgm:spPr/>
      <dgm:t>
        <a:bodyPr/>
        <a:lstStyle/>
        <a:p>
          <a:endParaRPr lang="pl-PL"/>
        </a:p>
      </dgm:t>
    </dgm:pt>
    <dgm:pt modelId="{4BF0A976-8875-4755-92DD-A0116AEE126D}" type="sibTrans" cxnId="{67F5CC35-77C9-40F3-8E5D-DAC6080F9614}">
      <dgm:prSet/>
      <dgm:spPr/>
      <dgm:t>
        <a:bodyPr/>
        <a:lstStyle/>
        <a:p>
          <a:endParaRPr lang="pl-PL"/>
        </a:p>
      </dgm:t>
    </dgm:pt>
    <dgm:pt modelId="{60B818D4-9FAA-428B-B99A-2AC690C9C1CD}">
      <dgm:prSet phldrT="[Tekst]"/>
      <dgm:spPr/>
      <dgm:t>
        <a:bodyPr/>
        <a:lstStyle/>
        <a:p>
          <a:endParaRPr lang="pl-PL"/>
        </a:p>
      </dgm:t>
    </dgm:pt>
    <dgm:pt modelId="{08863963-AE88-4723-9874-2F000CDC0FD5}" type="parTrans" cxnId="{8F709CE4-C783-4B55-9677-49402BC177B7}">
      <dgm:prSet/>
      <dgm:spPr/>
      <dgm:t>
        <a:bodyPr/>
        <a:lstStyle/>
        <a:p>
          <a:endParaRPr lang="pl-PL"/>
        </a:p>
      </dgm:t>
    </dgm:pt>
    <dgm:pt modelId="{C7C46346-506B-4605-854C-1C45C1BD650E}" type="sibTrans" cxnId="{8F709CE4-C783-4B55-9677-49402BC177B7}">
      <dgm:prSet/>
      <dgm:spPr/>
      <dgm:t>
        <a:bodyPr/>
        <a:lstStyle/>
        <a:p>
          <a:endParaRPr lang="pl-PL"/>
        </a:p>
      </dgm:t>
    </dgm:pt>
    <dgm:pt modelId="{2B908C9B-4202-4CBD-8DC0-E50EB9FE4926}">
      <dgm:prSet phldrT="[Tekst]"/>
      <dgm:spPr/>
      <dgm:t>
        <a:bodyPr/>
        <a:lstStyle/>
        <a:p>
          <a:endParaRPr lang="pl-PL"/>
        </a:p>
      </dgm:t>
    </dgm:pt>
    <dgm:pt modelId="{B0ADCBB7-7613-4201-9E2A-C5CDF1C628BF}" type="parTrans" cxnId="{5F2F22E0-6A20-4C7D-BC71-A1E997F0676B}">
      <dgm:prSet/>
      <dgm:spPr/>
      <dgm:t>
        <a:bodyPr/>
        <a:lstStyle/>
        <a:p>
          <a:endParaRPr lang="pl-PL"/>
        </a:p>
      </dgm:t>
    </dgm:pt>
    <dgm:pt modelId="{411FA2BD-8715-436F-853A-CBE9DA326840}" type="sibTrans" cxnId="{5F2F22E0-6A20-4C7D-BC71-A1E997F0676B}">
      <dgm:prSet/>
      <dgm:spPr/>
      <dgm:t>
        <a:bodyPr/>
        <a:lstStyle/>
        <a:p>
          <a:endParaRPr lang="pl-PL"/>
        </a:p>
      </dgm:t>
    </dgm:pt>
    <dgm:pt modelId="{A170D165-C0EB-4AAC-B93B-10EE4D7C62AF}">
      <dgm:prSet phldrT="[Tekst]"/>
      <dgm:spPr/>
      <dgm:t>
        <a:bodyPr/>
        <a:lstStyle/>
        <a:p>
          <a:endParaRPr lang="pl-PL"/>
        </a:p>
      </dgm:t>
    </dgm:pt>
    <dgm:pt modelId="{9D41FC55-1876-4431-B791-013251F00367}" type="parTrans" cxnId="{0774AE5F-808F-41F2-8C0B-C38B5EEA4AC7}">
      <dgm:prSet/>
      <dgm:spPr/>
      <dgm:t>
        <a:bodyPr/>
        <a:lstStyle/>
        <a:p>
          <a:endParaRPr lang="pl-PL"/>
        </a:p>
      </dgm:t>
    </dgm:pt>
    <dgm:pt modelId="{882A96B4-0485-4057-958F-80CDD771813C}" type="sibTrans" cxnId="{0774AE5F-808F-41F2-8C0B-C38B5EEA4AC7}">
      <dgm:prSet/>
      <dgm:spPr/>
      <dgm:t>
        <a:bodyPr/>
        <a:lstStyle/>
        <a:p>
          <a:endParaRPr lang="pl-PL"/>
        </a:p>
      </dgm:t>
    </dgm:pt>
    <dgm:pt modelId="{09F90B76-C551-4B7F-8D0B-E8A30D51EF02}">
      <dgm:prSet phldrT="[Tekst]"/>
      <dgm:spPr/>
      <dgm:t>
        <a:bodyPr/>
        <a:lstStyle/>
        <a:p>
          <a:endParaRPr lang="pl-PL"/>
        </a:p>
      </dgm:t>
    </dgm:pt>
    <dgm:pt modelId="{7AC15F3C-18AC-427F-9A98-21646D4B2C55}" type="parTrans" cxnId="{A8421DDF-53C2-4F7B-9A37-662F629F3804}">
      <dgm:prSet/>
      <dgm:spPr/>
      <dgm:t>
        <a:bodyPr/>
        <a:lstStyle/>
        <a:p>
          <a:endParaRPr lang="pl-PL"/>
        </a:p>
      </dgm:t>
    </dgm:pt>
    <dgm:pt modelId="{FDBFC0D8-D45D-4326-B4C2-C2A9B1646B0B}" type="sibTrans" cxnId="{A8421DDF-53C2-4F7B-9A37-662F629F3804}">
      <dgm:prSet/>
      <dgm:spPr/>
      <dgm:t>
        <a:bodyPr/>
        <a:lstStyle/>
        <a:p>
          <a:endParaRPr lang="pl-PL"/>
        </a:p>
      </dgm:t>
    </dgm:pt>
    <dgm:pt modelId="{F19BD9FF-7CCC-4C61-99C8-8C24911D1487}">
      <dgm:prSet phldrT="[Tekst]"/>
      <dgm:spPr/>
      <dgm:t>
        <a:bodyPr/>
        <a:lstStyle/>
        <a:p>
          <a:endParaRPr lang="pl-PL"/>
        </a:p>
      </dgm:t>
    </dgm:pt>
    <dgm:pt modelId="{AD10B3F1-72F7-4D9E-8BDD-E2931BCC797A}" type="parTrans" cxnId="{9CCB2741-C323-4FDC-BAA9-B903994B84C3}">
      <dgm:prSet/>
      <dgm:spPr/>
      <dgm:t>
        <a:bodyPr/>
        <a:lstStyle/>
        <a:p>
          <a:endParaRPr lang="pl-PL"/>
        </a:p>
      </dgm:t>
    </dgm:pt>
    <dgm:pt modelId="{09E3D6BA-D8C3-4B11-81D4-6D2E2D588E51}" type="sibTrans" cxnId="{9CCB2741-C323-4FDC-BAA9-B903994B84C3}">
      <dgm:prSet/>
      <dgm:spPr/>
      <dgm:t>
        <a:bodyPr/>
        <a:lstStyle/>
        <a:p>
          <a:endParaRPr lang="pl-PL"/>
        </a:p>
      </dgm:t>
    </dgm:pt>
    <dgm:pt modelId="{583E89FB-2008-4CC3-8E31-F10DAF5D3FA1}">
      <dgm:prSet phldrT="[Tekst]"/>
      <dgm:spPr/>
      <dgm:t>
        <a:bodyPr/>
        <a:lstStyle/>
        <a:p>
          <a:r>
            <a:rPr lang="pl-PL"/>
            <a:t> hektar</a:t>
          </a:r>
        </a:p>
      </dgm:t>
    </dgm:pt>
    <dgm:pt modelId="{B13F1AC8-9624-4F34-AC31-1D124977C157}" type="parTrans" cxnId="{70B12C68-BCD8-4B0B-B799-CECDCD1DA795}">
      <dgm:prSet/>
      <dgm:spPr/>
      <dgm:t>
        <a:bodyPr/>
        <a:lstStyle/>
        <a:p>
          <a:endParaRPr lang="pl-PL"/>
        </a:p>
      </dgm:t>
    </dgm:pt>
    <dgm:pt modelId="{8FD9EC67-3C17-476B-BBB0-EB939EDC9B10}" type="sibTrans" cxnId="{70B12C68-BCD8-4B0B-B799-CECDCD1DA795}">
      <dgm:prSet/>
      <dgm:spPr/>
      <dgm:t>
        <a:bodyPr/>
        <a:lstStyle/>
        <a:p>
          <a:endParaRPr lang="pl-PL"/>
        </a:p>
      </dgm:t>
    </dgm:pt>
    <dgm:pt modelId="{30FAB56B-6294-492C-A1F2-B7F8A3AED263}">
      <dgm:prSet phldrT="[Tekst]"/>
      <dgm:spPr/>
      <dgm:t>
        <a:bodyPr/>
        <a:lstStyle/>
        <a:p>
          <a:endParaRPr lang="pl-PL"/>
        </a:p>
      </dgm:t>
    </dgm:pt>
    <dgm:pt modelId="{D6E9FA4B-8E58-47CA-9163-380B78777166}" type="parTrans" cxnId="{210CD78E-73F6-4DD1-8601-2FAB673A9D53}">
      <dgm:prSet/>
      <dgm:spPr/>
      <dgm:t>
        <a:bodyPr/>
        <a:lstStyle/>
        <a:p>
          <a:endParaRPr lang="pl-PL"/>
        </a:p>
      </dgm:t>
    </dgm:pt>
    <dgm:pt modelId="{4FB9B034-7FF4-4976-8242-5C4677B0E0D2}" type="sibTrans" cxnId="{210CD78E-73F6-4DD1-8601-2FAB673A9D53}">
      <dgm:prSet/>
      <dgm:spPr/>
      <dgm:t>
        <a:bodyPr/>
        <a:lstStyle/>
        <a:p>
          <a:endParaRPr lang="pl-PL"/>
        </a:p>
      </dgm:t>
    </dgm:pt>
    <dgm:pt modelId="{702520A4-DF18-454E-8A41-AB7EF6503F58}">
      <dgm:prSet phldrT="[Tekst]"/>
      <dgm:spPr/>
      <dgm:t>
        <a:bodyPr/>
        <a:lstStyle/>
        <a:p>
          <a:r>
            <a:rPr lang="pl-PL"/>
            <a:t>1 km</a:t>
          </a:r>
          <a:r>
            <a:rPr lang="pl-PL" baseline="30000"/>
            <a:t>2</a:t>
          </a:r>
          <a:endParaRPr lang="pl-PL"/>
        </a:p>
      </dgm:t>
    </dgm:pt>
    <dgm:pt modelId="{67773F9E-7792-447C-8139-1D0001ED5C53}" type="parTrans" cxnId="{3F1ACA56-C75E-4479-85F9-CEEB72CFA7E8}">
      <dgm:prSet/>
      <dgm:spPr/>
      <dgm:t>
        <a:bodyPr/>
        <a:lstStyle/>
        <a:p>
          <a:endParaRPr lang="pl-PL"/>
        </a:p>
      </dgm:t>
    </dgm:pt>
    <dgm:pt modelId="{E5C7DF3B-677D-45CF-9D3B-A8306B821029}" type="sibTrans" cxnId="{3F1ACA56-C75E-4479-85F9-CEEB72CFA7E8}">
      <dgm:prSet/>
      <dgm:spPr/>
      <dgm:t>
        <a:bodyPr/>
        <a:lstStyle/>
        <a:p>
          <a:endParaRPr lang="pl-PL"/>
        </a:p>
      </dgm:t>
    </dgm:pt>
    <dgm:pt modelId="{08F7D3F4-CBD2-400C-95A8-6746C934CE98}">
      <dgm:prSet phldrT="[Tekst]"/>
      <dgm:spPr/>
      <dgm:t>
        <a:bodyPr/>
        <a:lstStyle/>
        <a:p>
          <a:r>
            <a:rPr lang="pl-PL"/>
            <a:t>ar</a:t>
          </a:r>
        </a:p>
      </dgm:t>
    </dgm:pt>
    <dgm:pt modelId="{051A6DA6-E5A4-4920-AF3C-B25A8FB8E34F}" type="parTrans" cxnId="{60B8BA29-1FE5-4936-B0F4-34E2470AE0C7}">
      <dgm:prSet/>
      <dgm:spPr/>
      <dgm:t>
        <a:bodyPr/>
        <a:lstStyle/>
        <a:p>
          <a:endParaRPr lang="pl-PL"/>
        </a:p>
      </dgm:t>
    </dgm:pt>
    <dgm:pt modelId="{4B863987-C63B-4586-88B7-F9A7D3BF7749}" type="sibTrans" cxnId="{60B8BA29-1FE5-4936-B0F4-34E2470AE0C7}">
      <dgm:prSet/>
      <dgm:spPr/>
      <dgm:t>
        <a:bodyPr/>
        <a:lstStyle/>
        <a:p>
          <a:endParaRPr lang="pl-PL"/>
        </a:p>
      </dgm:t>
    </dgm:pt>
    <dgm:pt modelId="{CD64D82C-E8A6-4444-9508-E2771A16E21C}">
      <dgm:prSet phldrT="[Tekst]"/>
      <dgm:spPr/>
      <dgm:t>
        <a:bodyPr/>
        <a:lstStyle/>
        <a:p>
          <a:endParaRPr lang="pl-PL"/>
        </a:p>
      </dgm:t>
    </dgm:pt>
    <dgm:pt modelId="{11C7CB3C-6CE6-4229-96C9-C3C8E75BBE51}" type="parTrans" cxnId="{2EC87B5B-48C8-481E-A5C1-1F742132945B}">
      <dgm:prSet/>
      <dgm:spPr/>
      <dgm:t>
        <a:bodyPr/>
        <a:lstStyle/>
        <a:p>
          <a:endParaRPr lang="pl-PL"/>
        </a:p>
      </dgm:t>
    </dgm:pt>
    <dgm:pt modelId="{1575BF21-5634-498A-BC9F-0A15F6A2BE77}" type="sibTrans" cxnId="{2EC87B5B-48C8-481E-A5C1-1F742132945B}">
      <dgm:prSet/>
      <dgm:spPr/>
      <dgm:t>
        <a:bodyPr/>
        <a:lstStyle/>
        <a:p>
          <a:endParaRPr lang="pl-PL"/>
        </a:p>
      </dgm:t>
    </dgm:pt>
    <dgm:pt modelId="{B4538120-AFCB-406F-9047-5C4966EBB710}">
      <dgm:prSet phldrT="[Tekst]"/>
      <dgm:spPr/>
      <dgm:t>
        <a:bodyPr/>
        <a:lstStyle/>
        <a:p>
          <a:endParaRPr lang="pl-PL"/>
        </a:p>
      </dgm:t>
    </dgm:pt>
    <dgm:pt modelId="{42EFE75B-AFA4-435A-845E-3ADC4B91FF22}" type="parTrans" cxnId="{F20FE390-1CFD-4C22-BEEF-32879B3E7CAE}">
      <dgm:prSet/>
      <dgm:spPr/>
      <dgm:t>
        <a:bodyPr/>
        <a:lstStyle/>
        <a:p>
          <a:endParaRPr lang="pl-PL"/>
        </a:p>
      </dgm:t>
    </dgm:pt>
    <dgm:pt modelId="{4EC773CE-10A3-4A38-9273-6CD09E491FF8}" type="sibTrans" cxnId="{F20FE390-1CFD-4C22-BEEF-32879B3E7CAE}">
      <dgm:prSet/>
      <dgm:spPr/>
      <dgm:t>
        <a:bodyPr/>
        <a:lstStyle/>
        <a:p>
          <a:endParaRPr lang="pl-PL"/>
        </a:p>
      </dgm:t>
    </dgm:pt>
    <dgm:pt modelId="{36BDBEDD-F7CB-436A-986D-B3273E4E5B76}">
      <dgm:prSet phldrT="[Tekst]"/>
      <dgm:spPr/>
      <dgm:t>
        <a:bodyPr/>
        <a:lstStyle/>
        <a:p>
          <a:endParaRPr lang="pl-PL"/>
        </a:p>
      </dgm:t>
    </dgm:pt>
    <dgm:pt modelId="{BE3E4BD6-CC9C-4618-AB74-AB7FFC4B675B}" type="parTrans" cxnId="{109557E8-6BF9-41BB-A59E-B434E4C78A8C}">
      <dgm:prSet/>
      <dgm:spPr/>
      <dgm:t>
        <a:bodyPr/>
        <a:lstStyle/>
        <a:p>
          <a:endParaRPr lang="pl-PL"/>
        </a:p>
      </dgm:t>
    </dgm:pt>
    <dgm:pt modelId="{B5D6C7AD-6BE4-4B9D-B1E7-E8D3F9845F56}" type="sibTrans" cxnId="{109557E8-6BF9-41BB-A59E-B434E4C78A8C}">
      <dgm:prSet/>
      <dgm:spPr/>
      <dgm:t>
        <a:bodyPr/>
        <a:lstStyle/>
        <a:p>
          <a:endParaRPr lang="pl-PL"/>
        </a:p>
      </dgm:t>
    </dgm:pt>
    <dgm:pt modelId="{D9DE8A90-E906-4861-AE04-8AEED5FAE1F1}">
      <dgm:prSet phldrT="[Tekst]"/>
      <dgm:spPr/>
      <dgm:t>
        <a:bodyPr/>
        <a:lstStyle/>
        <a:p>
          <a:endParaRPr lang="pl-PL"/>
        </a:p>
      </dgm:t>
    </dgm:pt>
    <dgm:pt modelId="{85490F22-1C31-495B-AFB7-3A846F7BA96B}" type="parTrans" cxnId="{48998838-FE20-4203-8F93-FC174F8E8E2E}">
      <dgm:prSet/>
      <dgm:spPr/>
      <dgm:t>
        <a:bodyPr/>
        <a:lstStyle/>
        <a:p>
          <a:endParaRPr lang="pl-PL"/>
        </a:p>
      </dgm:t>
    </dgm:pt>
    <dgm:pt modelId="{82324947-45E5-45CB-BB43-9ACDAC2CB01F}" type="sibTrans" cxnId="{48998838-FE20-4203-8F93-FC174F8E8E2E}">
      <dgm:prSet/>
      <dgm:spPr/>
      <dgm:t>
        <a:bodyPr/>
        <a:lstStyle/>
        <a:p>
          <a:endParaRPr lang="pl-PL"/>
        </a:p>
      </dgm:t>
    </dgm:pt>
    <dgm:pt modelId="{68AE4F50-B98E-4145-A9F9-E8DC2F3A61AE}">
      <dgm:prSet phldrT="[Tekst]"/>
      <dgm:spPr/>
      <dgm:t>
        <a:bodyPr/>
        <a:lstStyle/>
        <a:p>
          <a:endParaRPr lang="pl-PL"/>
        </a:p>
      </dgm:t>
    </dgm:pt>
    <dgm:pt modelId="{9F73F9B2-F74C-4976-9B33-371B28A111F7}" type="parTrans" cxnId="{13B35276-2122-41E5-B7AB-D7E5DBF25C53}">
      <dgm:prSet/>
      <dgm:spPr/>
      <dgm:t>
        <a:bodyPr/>
        <a:lstStyle/>
        <a:p>
          <a:endParaRPr lang="pl-PL"/>
        </a:p>
      </dgm:t>
    </dgm:pt>
    <dgm:pt modelId="{49CD8274-E20F-4750-ACCF-5707FAE31DD1}" type="sibTrans" cxnId="{13B35276-2122-41E5-B7AB-D7E5DBF25C53}">
      <dgm:prSet/>
      <dgm:spPr/>
      <dgm:t>
        <a:bodyPr/>
        <a:lstStyle/>
        <a:p>
          <a:endParaRPr lang="pl-PL"/>
        </a:p>
      </dgm:t>
    </dgm:pt>
    <dgm:pt modelId="{2495FDDA-0250-44AA-ADCC-924C04E83977}">
      <dgm:prSet phldrT="[Tekst]"/>
      <dgm:spPr/>
      <dgm:t>
        <a:bodyPr/>
        <a:lstStyle/>
        <a:p>
          <a:endParaRPr lang="pl-PL"/>
        </a:p>
      </dgm:t>
    </dgm:pt>
    <dgm:pt modelId="{A5481946-DC76-445E-B03F-B15CF67B8866}" type="parTrans" cxnId="{4176ADC8-62E3-4B58-AD05-97D730DA49A3}">
      <dgm:prSet/>
      <dgm:spPr/>
      <dgm:t>
        <a:bodyPr/>
        <a:lstStyle/>
        <a:p>
          <a:endParaRPr lang="pl-PL"/>
        </a:p>
      </dgm:t>
    </dgm:pt>
    <dgm:pt modelId="{8F6EA267-6C37-4465-B979-9051BC308547}" type="sibTrans" cxnId="{4176ADC8-62E3-4B58-AD05-97D730DA49A3}">
      <dgm:prSet/>
      <dgm:spPr/>
      <dgm:t>
        <a:bodyPr/>
        <a:lstStyle/>
        <a:p>
          <a:endParaRPr lang="pl-PL"/>
        </a:p>
      </dgm:t>
    </dgm:pt>
    <dgm:pt modelId="{C8D69794-C6D4-47F2-8676-5EA7ED149D4D}">
      <dgm:prSet phldrT="[Tekst]"/>
      <dgm:spPr/>
      <dgm:t>
        <a:bodyPr/>
        <a:lstStyle/>
        <a:p>
          <a:endParaRPr lang="pl-PL"/>
        </a:p>
      </dgm:t>
    </dgm:pt>
    <dgm:pt modelId="{39156DBE-6549-48A1-9A96-8CDBE6A663FB}" type="parTrans" cxnId="{B735C265-7D69-4823-9722-40CF53AB46EC}">
      <dgm:prSet/>
      <dgm:spPr/>
      <dgm:t>
        <a:bodyPr/>
        <a:lstStyle/>
        <a:p>
          <a:endParaRPr lang="pl-PL"/>
        </a:p>
      </dgm:t>
    </dgm:pt>
    <dgm:pt modelId="{45F33C08-1A1E-4A34-9C93-D886BEFED6B5}" type="sibTrans" cxnId="{B735C265-7D69-4823-9722-40CF53AB46EC}">
      <dgm:prSet/>
      <dgm:spPr/>
      <dgm:t>
        <a:bodyPr/>
        <a:lstStyle/>
        <a:p>
          <a:endParaRPr lang="pl-PL"/>
        </a:p>
      </dgm:t>
    </dgm:pt>
    <dgm:pt modelId="{49771250-322A-42A5-8046-9C58CB416381}">
      <dgm:prSet phldrT="[Tekst]"/>
      <dgm:spPr/>
      <dgm:t>
        <a:bodyPr/>
        <a:lstStyle/>
        <a:p>
          <a:endParaRPr lang="pl-PL"/>
        </a:p>
      </dgm:t>
    </dgm:pt>
    <dgm:pt modelId="{D2A1016B-01AB-464A-A4B9-BB24FF3C6B49}" type="parTrans" cxnId="{9832C373-FE11-445D-9ED2-1FAB40DEDB96}">
      <dgm:prSet/>
      <dgm:spPr/>
      <dgm:t>
        <a:bodyPr/>
        <a:lstStyle/>
        <a:p>
          <a:endParaRPr lang="pl-PL"/>
        </a:p>
      </dgm:t>
    </dgm:pt>
    <dgm:pt modelId="{290782F3-68F0-4331-BBEF-7F8608850835}" type="sibTrans" cxnId="{9832C373-FE11-445D-9ED2-1FAB40DEDB96}">
      <dgm:prSet/>
      <dgm:spPr/>
      <dgm:t>
        <a:bodyPr/>
        <a:lstStyle/>
        <a:p>
          <a:endParaRPr lang="pl-PL"/>
        </a:p>
      </dgm:t>
    </dgm:pt>
    <dgm:pt modelId="{1B5DADDB-E0D8-4126-9318-65C2F8DCD7B2}">
      <dgm:prSet phldrT="[Tekst]"/>
      <dgm:spPr/>
      <dgm:t>
        <a:bodyPr/>
        <a:lstStyle/>
        <a:p>
          <a:endParaRPr lang="pl-PL"/>
        </a:p>
      </dgm:t>
    </dgm:pt>
    <dgm:pt modelId="{45BCC8CB-57C9-4837-86E9-B1FDD513DC9B}" type="parTrans" cxnId="{DF68962C-6DA3-4AFB-9996-9DB802B34568}">
      <dgm:prSet/>
      <dgm:spPr/>
      <dgm:t>
        <a:bodyPr/>
        <a:lstStyle/>
        <a:p>
          <a:endParaRPr lang="pl-PL"/>
        </a:p>
      </dgm:t>
    </dgm:pt>
    <dgm:pt modelId="{E872C26F-964A-4CDC-80CD-20E7F7292F81}" type="sibTrans" cxnId="{DF68962C-6DA3-4AFB-9996-9DB802B34568}">
      <dgm:prSet/>
      <dgm:spPr/>
      <dgm:t>
        <a:bodyPr/>
        <a:lstStyle/>
        <a:p>
          <a:endParaRPr lang="pl-PL"/>
        </a:p>
      </dgm:t>
    </dgm:pt>
    <dgm:pt modelId="{25C10E1F-B6CE-4EBD-B6DA-2A976435165E}">
      <dgm:prSet phldrT="[Tekst]"/>
      <dgm:spPr/>
      <dgm:t>
        <a:bodyPr/>
        <a:lstStyle/>
        <a:p>
          <a:endParaRPr lang="pl-PL"/>
        </a:p>
      </dgm:t>
    </dgm:pt>
    <dgm:pt modelId="{D88464EC-25B8-4FDD-8C5F-613492D9E5A9}" type="parTrans" cxnId="{688BFD6C-6D54-4C1D-BD34-68DA7C7CF347}">
      <dgm:prSet/>
      <dgm:spPr/>
      <dgm:t>
        <a:bodyPr/>
        <a:lstStyle/>
        <a:p>
          <a:endParaRPr lang="pl-PL"/>
        </a:p>
      </dgm:t>
    </dgm:pt>
    <dgm:pt modelId="{46D36851-45CE-47B0-854D-645E4557BEFB}" type="sibTrans" cxnId="{688BFD6C-6D54-4C1D-BD34-68DA7C7CF347}">
      <dgm:prSet/>
      <dgm:spPr/>
      <dgm:t>
        <a:bodyPr/>
        <a:lstStyle/>
        <a:p>
          <a:endParaRPr lang="pl-PL"/>
        </a:p>
      </dgm:t>
    </dgm:pt>
    <dgm:pt modelId="{18F72396-35FB-4412-8B9B-113656B8AD37}">
      <dgm:prSet phldrT="[Tekst]"/>
      <dgm:spPr/>
      <dgm:t>
        <a:bodyPr/>
        <a:lstStyle/>
        <a:p>
          <a:endParaRPr lang="pl-PL"/>
        </a:p>
      </dgm:t>
    </dgm:pt>
    <dgm:pt modelId="{031F74D8-3C9B-4370-A687-CFF148AD0696}" type="parTrans" cxnId="{321464D0-CDC1-4E12-B5EA-E23C8824E2B4}">
      <dgm:prSet/>
      <dgm:spPr/>
      <dgm:t>
        <a:bodyPr/>
        <a:lstStyle/>
        <a:p>
          <a:endParaRPr lang="pl-PL"/>
        </a:p>
      </dgm:t>
    </dgm:pt>
    <dgm:pt modelId="{A66F4994-C1B7-4373-80CF-C16BE2FF6D17}" type="sibTrans" cxnId="{321464D0-CDC1-4E12-B5EA-E23C8824E2B4}">
      <dgm:prSet/>
      <dgm:spPr/>
      <dgm:t>
        <a:bodyPr/>
        <a:lstStyle/>
        <a:p>
          <a:endParaRPr lang="pl-PL"/>
        </a:p>
      </dgm:t>
    </dgm:pt>
    <dgm:pt modelId="{FBA7FC8C-458B-4E05-AFCB-293E3FBF2D70}" type="pres">
      <dgm:prSet presAssocID="{69FA5460-1819-46A6-BEDF-BB8645AA07CC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  <dgm:pt modelId="{5D710906-3464-4D12-8D10-67B655D282B8}" type="pres">
      <dgm:prSet presAssocID="{81B73FBE-CFD3-4427-B86E-E3634BBF78D4}" presName="horFlow" presStyleCnt="0"/>
      <dgm:spPr/>
    </dgm:pt>
    <dgm:pt modelId="{C61D938F-245B-4FF6-9090-F3825053501C}" type="pres">
      <dgm:prSet presAssocID="{81B73FBE-CFD3-4427-B86E-E3634BBF78D4}" presName="bigChev" presStyleLbl="node1" presStyleIdx="0" presStyleCnt="7"/>
      <dgm:spPr/>
      <dgm:t>
        <a:bodyPr/>
        <a:lstStyle/>
        <a:p>
          <a:endParaRPr lang="pl-PL"/>
        </a:p>
      </dgm:t>
    </dgm:pt>
    <dgm:pt modelId="{4B030D19-4BD4-497F-8543-63ECDAE293A6}" type="pres">
      <dgm:prSet presAssocID="{81B73FBE-CFD3-4427-B86E-E3634BBF78D4}" presName="vSp" presStyleCnt="0"/>
      <dgm:spPr/>
    </dgm:pt>
    <dgm:pt modelId="{5DAA9D02-EBF2-4FCF-A76B-0916F2D65D91}" type="pres">
      <dgm:prSet presAssocID="{2081E005-4210-419D-AFBC-6120B8446A60}" presName="horFlow" presStyleCnt="0"/>
      <dgm:spPr/>
    </dgm:pt>
    <dgm:pt modelId="{6315B0DE-CDFB-4D12-BBB0-3B34B2CA6CA8}" type="pres">
      <dgm:prSet presAssocID="{2081E005-4210-419D-AFBC-6120B8446A60}" presName="bigChev" presStyleLbl="node1" presStyleIdx="1" presStyleCnt="7"/>
      <dgm:spPr/>
      <dgm:t>
        <a:bodyPr/>
        <a:lstStyle/>
        <a:p>
          <a:endParaRPr lang="pl-PL"/>
        </a:p>
      </dgm:t>
    </dgm:pt>
    <dgm:pt modelId="{A8AE71B7-C8DE-46E2-BCC1-51199E8993DC}" type="pres">
      <dgm:prSet presAssocID="{73340D4A-9C19-4A8F-B0C1-5DE80DB61D81}" presName="parTrans" presStyleCnt="0"/>
      <dgm:spPr/>
    </dgm:pt>
    <dgm:pt modelId="{2335121A-7D59-4B64-AAC2-F5B1F3434394}" type="pres">
      <dgm:prSet presAssocID="{2EABD6FA-EB1E-4117-A0F1-C3EECAE882EF}" presName="node" presStyleLbl="alignAccFollowNode1" presStyleIdx="0" presStyleCnt="2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0E479AD-E297-4F9C-ACAF-786D47F1A503}" type="pres">
      <dgm:prSet presAssocID="{2081E005-4210-419D-AFBC-6120B8446A60}" presName="vSp" presStyleCnt="0"/>
      <dgm:spPr/>
    </dgm:pt>
    <dgm:pt modelId="{ACF3DD3F-929F-467C-9D44-EDDD43E7BFB0}" type="pres">
      <dgm:prSet presAssocID="{1A6C82B2-A11B-4D97-98CB-FC1D2AE27C8F}" presName="horFlow" presStyleCnt="0"/>
      <dgm:spPr/>
    </dgm:pt>
    <dgm:pt modelId="{4E625BB8-0DC9-4361-9FA2-878CD15CB9CD}" type="pres">
      <dgm:prSet presAssocID="{1A6C82B2-A11B-4D97-98CB-FC1D2AE27C8F}" presName="bigChev" presStyleLbl="node1" presStyleIdx="2" presStyleCnt="7"/>
      <dgm:spPr/>
      <dgm:t>
        <a:bodyPr/>
        <a:lstStyle/>
        <a:p>
          <a:endParaRPr lang="pl-PL"/>
        </a:p>
      </dgm:t>
    </dgm:pt>
    <dgm:pt modelId="{ECC1CF86-428A-49CD-B5A6-E137ACDF31B8}" type="pres">
      <dgm:prSet presAssocID="{AD10B3F1-72F7-4D9E-8BDD-E2931BCC797A}" presName="parTrans" presStyleCnt="0"/>
      <dgm:spPr/>
    </dgm:pt>
    <dgm:pt modelId="{55CD5C4D-35B5-4897-B098-46BB694029EF}" type="pres">
      <dgm:prSet presAssocID="{F19BD9FF-7CCC-4C61-99C8-8C24911D1487}" presName="node" presStyleLbl="alignAccFollowNode1" presStyleIdx="1" presStyleCnt="2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4C9FB2D-CF2F-46FB-B5A4-22E9C5E1B7A4}" type="pres">
      <dgm:prSet presAssocID="{09E3D6BA-D8C3-4B11-81D4-6D2E2D588E51}" presName="sibTrans" presStyleCnt="0"/>
      <dgm:spPr/>
    </dgm:pt>
    <dgm:pt modelId="{B3FA34C0-2A68-4D60-95FC-C0E7E3FC0D1E}" type="pres">
      <dgm:prSet presAssocID="{09F90B76-C551-4B7F-8D0B-E8A30D51EF02}" presName="node" presStyleLbl="alignAccFollowNode1" presStyleIdx="2" presStyleCnt="2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3517147-9E47-45B2-99A3-F22698FC0917}" type="pres">
      <dgm:prSet presAssocID="{1A6C82B2-A11B-4D97-98CB-FC1D2AE27C8F}" presName="vSp" presStyleCnt="0"/>
      <dgm:spPr/>
    </dgm:pt>
    <dgm:pt modelId="{138A5229-4A1A-4739-90FB-7A65C3FC6EEA}" type="pres">
      <dgm:prSet presAssocID="{0584C980-BA82-46D7-BC10-8942A4B31631}" presName="horFlow" presStyleCnt="0"/>
      <dgm:spPr/>
    </dgm:pt>
    <dgm:pt modelId="{EE1BC063-E2AF-4358-BD00-D4A767D71E9B}" type="pres">
      <dgm:prSet presAssocID="{0584C980-BA82-46D7-BC10-8942A4B31631}" presName="bigChev" presStyleLbl="node1" presStyleIdx="3" presStyleCnt="7"/>
      <dgm:spPr/>
      <dgm:t>
        <a:bodyPr/>
        <a:lstStyle/>
        <a:p>
          <a:endParaRPr lang="pl-PL"/>
        </a:p>
      </dgm:t>
    </dgm:pt>
    <dgm:pt modelId="{89F8BEAD-9F9F-4107-B424-FCE6D1FF5E9B}" type="pres">
      <dgm:prSet presAssocID="{18BF3CE5-8ECC-445D-AE00-BB257BF1D083}" presName="parTrans" presStyleCnt="0"/>
      <dgm:spPr/>
    </dgm:pt>
    <dgm:pt modelId="{161704FE-D89A-4AC6-AA57-623C7A0C6347}" type="pres">
      <dgm:prSet presAssocID="{5829444B-376F-4A74-BA91-A617BDA2C0E1}" presName="node" presStyleLbl="alignAccFollowNode1" presStyleIdx="3" presStyleCnt="2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2009913-AD62-4ED3-9F72-B6B740EA82F1}" type="pres">
      <dgm:prSet presAssocID="{8B7A445F-FE85-4CDD-91A8-7BC6D53F4727}" presName="sibTrans" presStyleCnt="0"/>
      <dgm:spPr/>
    </dgm:pt>
    <dgm:pt modelId="{2573F395-7DBD-42BE-AC61-8B1F36573B62}" type="pres">
      <dgm:prSet presAssocID="{1A256746-2B74-4895-ADD9-4D7B92A32E69}" presName="node" presStyleLbl="alignAccFollowNode1" presStyleIdx="4" presStyleCnt="2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76A5EF6-513A-4B8A-84DB-882AA615E6AD}" type="pres">
      <dgm:prSet presAssocID="{4BF0A976-8875-4755-92DD-A0116AEE126D}" presName="sibTrans" presStyleCnt="0"/>
      <dgm:spPr/>
    </dgm:pt>
    <dgm:pt modelId="{417F4530-5E3E-4852-8483-6E4754A964DD}" type="pres">
      <dgm:prSet presAssocID="{30FAB56B-6294-492C-A1F2-B7F8A3AED263}" presName="node" presStyleLbl="alignAccFollowNode1" presStyleIdx="5" presStyleCnt="2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547BF60-FA55-4BC1-86AD-FDF6AD105F4C}" type="pres">
      <dgm:prSet presAssocID="{0584C980-BA82-46D7-BC10-8942A4B31631}" presName="vSp" presStyleCnt="0"/>
      <dgm:spPr/>
    </dgm:pt>
    <dgm:pt modelId="{AEE18F57-1418-42DD-904A-7C6DE397354E}" type="pres">
      <dgm:prSet presAssocID="{702520A4-DF18-454E-8A41-AB7EF6503F58}" presName="horFlow" presStyleCnt="0"/>
      <dgm:spPr/>
    </dgm:pt>
    <dgm:pt modelId="{0C60AFD3-C742-4051-A118-D2BE4B3C879C}" type="pres">
      <dgm:prSet presAssocID="{702520A4-DF18-454E-8A41-AB7EF6503F58}" presName="bigChev" presStyleLbl="node1" presStyleIdx="4" presStyleCnt="7"/>
      <dgm:spPr/>
      <dgm:t>
        <a:bodyPr/>
        <a:lstStyle/>
        <a:p>
          <a:endParaRPr lang="pl-PL"/>
        </a:p>
      </dgm:t>
    </dgm:pt>
    <dgm:pt modelId="{D3CA52D6-131B-42EA-B434-CA51BC05AB3B}" type="pres">
      <dgm:prSet presAssocID="{08863963-AE88-4723-9874-2F000CDC0FD5}" presName="parTrans" presStyleCnt="0"/>
      <dgm:spPr/>
    </dgm:pt>
    <dgm:pt modelId="{363FC5D2-D343-47D4-BCDE-2BF63A5E081C}" type="pres">
      <dgm:prSet presAssocID="{60B818D4-9FAA-428B-B99A-2AC690C9C1CD}" presName="node" presStyleLbl="alignAccFollowNode1" presStyleIdx="6" presStyleCnt="2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94A9F58-0D5E-48DA-9C2C-D50CBB4EB1DF}" type="pres">
      <dgm:prSet presAssocID="{C7C46346-506B-4605-854C-1C45C1BD650E}" presName="sibTrans" presStyleCnt="0"/>
      <dgm:spPr/>
    </dgm:pt>
    <dgm:pt modelId="{328CF5C3-9C84-4630-9354-70DECE32EF3C}" type="pres">
      <dgm:prSet presAssocID="{2B908C9B-4202-4CBD-8DC0-E50EB9FE4926}" presName="node" presStyleLbl="alignAccFollowNode1" presStyleIdx="7" presStyleCnt="2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C60739A-AA38-4B5D-972C-FC47DED320AA}" type="pres">
      <dgm:prSet presAssocID="{411FA2BD-8715-436F-853A-CBE9DA326840}" presName="sibTrans" presStyleCnt="0"/>
      <dgm:spPr/>
    </dgm:pt>
    <dgm:pt modelId="{58928316-E1B7-40DA-8792-08119E432F9C}" type="pres">
      <dgm:prSet presAssocID="{A170D165-C0EB-4AAC-B93B-10EE4D7C62AF}" presName="node" presStyleLbl="alignAccFollowNode1" presStyleIdx="8" presStyleCnt="2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A6BD9DA-C09D-432F-8142-E01CA3BF00AE}" type="pres">
      <dgm:prSet presAssocID="{882A96B4-0485-4057-958F-80CDD771813C}" presName="sibTrans" presStyleCnt="0"/>
      <dgm:spPr/>
    </dgm:pt>
    <dgm:pt modelId="{F132DF7E-1C9B-4BAF-AFD9-E441AC34E9A4}" type="pres">
      <dgm:prSet presAssocID="{2495FDDA-0250-44AA-ADCC-924C04E83977}" presName="node" presStyleLbl="alignAccFollowNode1" presStyleIdx="9" presStyleCnt="2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DC85E3D-DF27-424C-9F0F-01795B90977D}" type="pres">
      <dgm:prSet presAssocID="{702520A4-DF18-454E-8A41-AB7EF6503F58}" presName="vSp" presStyleCnt="0"/>
      <dgm:spPr/>
    </dgm:pt>
    <dgm:pt modelId="{2D6AA47E-D31F-4965-BC93-A3FF770B5767}" type="pres">
      <dgm:prSet presAssocID="{08F7D3F4-CBD2-400C-95A8-6746C934CE98}" presName="horFlow" presStyleCnt="0"/>
      <dgm:spPr/>
    </dgm:pt>
    <dgm:pt modelId="{65901E60-7219-4EE9-91ED-89A125FBADFC}" type="pres">
      <dgm:prSet presAssocID="{08F7D3F4-CBD2-400C-95A8-6746C934CE98}" presName="bigChev" presStyleLbl="node1" presStyleIdx="5" presStyleCnt="7"/>
      <dgm:spPr/>
      <dgm:t>
        <a:bodyPr/>
        <a:lstStyle/>
        <a:p>
          <a:endParaRPr lang="pl-PL"/>
        </a:p>
      </dgm:t>
    </dgm:pt>
    <dgm:pt modelId="{045B033F-1DC8-46E3-B562-2F3E23577CC3}" type="pres">
      <dgm:prSet presAssocID="{D2A1016B-01AB-464A-A4B9-BB24FF3C6B49}" presName="parTrans" presStyleCnt="0"/>
      <dgm:spPr/>
    </dgm:pt>
    <dgm:pt modelId="{FABF1075-4639-4B5F-B57E-0A89414BB9E6}" type="pres">
      <dgm:prSet presAssocID="{49771250-322A-42A5-8046-9C58CB416381}" presName="node" presStyleLbl="alignAccFollowNode1" presStyleIdx="10" presStyleCnt="2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885798D-B49B-4FCE-957D-DE497E692184}" type="pres">
      <dgm:prSet presAssocID="{290782F3-68F0-4331-BBEF-7F8608850835}" presName="sibTrans" presStyleCnt="0"/>
      <dgm:spPr/>
    </dgm:pt>
    <dgm:pt modelId="{094C2A0B-DA44-464C-B9E1-0CFCFF6346A9}" type="pres">
      <dgm:prSet presAssocID="{1B5DADDB-E0D8-4126-9318-65C2F8DCD7B2}" presName="node" presStyleLbl="alignAccFollowNode1" presStyleIdx="11" presStyleCnt="2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FB89C556-C837-42EF-96C3-ED875755ADC5}" type="pres">
      <dgm:prSet presAssocID="{E872C26F-964A-4CDC-80CD-20E7F7292F81}" presName="sibTrans" presStyleCnt="0"/>
      <dgm:spPr/>
    </dgm:pt>
    <dgm:pt modelId="{E7D780DF-349D-4D04-B2CE-B86F19B23862}" type="pres">
      <dgm:prSet presAssocID="{25C10E1F-B6CE-4EBD-B6DA-2A976435165E}" presName="node" presStyleLbl="alignAccFollowNode1" presStyleIdx="12" presStyleCnt="2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C9F17AF-9F81-46C2-86DB-FDCC7CE63E94}" type="pres">
      <dgm:prSet presAssocID="{46D36851-45CE-47B0-854D-645E4557BEFB}" presName="sibTrans" presStyleCnt="0"/>
      <dgm:spPr/>
    </dgm:pt>
    <dgm:pt modelId="{25B1AB09-D62C-446A-BEBF-483AB2E4516E}" type="pres">
      <dgm:prSet presAssocID="{C8D69794-C6D4-47F2-8676-5EA7ED149D4D}" presName="node" presStyleLbl="alignAccFollowNode1" presStyleIdx="13" presStyleCnt="2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EC263C6-3ACA-4991-A34C-1E2949F0CDB4}" type="pres">
      <dgm:prSet presAssocID="{08F7D3F4-CBD2-400C-95A8-6746C934CE98}" presName="vSp" presStyleCnt="0"/>
      <dgm:spPr/>
    </dgm:pt>
    <dgm:pt modelId="{B46DFE96-6B33-493F-970F-508F76002AA4}" type="pres">
      <dgm:prSet presAssocID="{583E89FB-2008-4CC3-8E31-F10DAF5D3FA1}" presName="horFlow" presStyleCnt="0"/>
      <dgm:spPr/>
    </dgm:pt>
    <dgm:pt modelId="{3DC54A0A-CE00-4C08-9BC0-B4FB67CD066E}" type="pres">
      <dgm:prSet presAssocID="{583E89FB-2008-4CC3-8E31-F10DAF5D3FA1}" presName="bigChev" presStyleLbl="node1" presStyleIdx="6" presStyleCnt="7"/>
      <dgm:spPr/>
      <dgm:t>
        <a:bodyPr/>
        <a:lstStyle/>
        <a:p>
          <a:endParaRPr lang="pl-PL"/>
        </a:p>
      </dgm:t>
    </dgm:pt>
    <dgm:pt modelId="{6D037DEB-4F6A-498F-9179-9AED1759E2EF}" type="pres">
      <dgm:prSet presAssocID="{031F74D8-3C9B-4370-A687-CFF148AD0696}" presName="parTrans" presStyleCnt="0"/>
      <dgm:spPr/>
    </dgm:pt>
    <dgm:pt modelId="{94390D7D-0146-4825-BD16-F365899C26BE}" type="pres">
      <dgm:prSet presAssocID="{18F72396-35FB-4412-8B9B-113656B8AD37}" presName="node" presStyleLbl="alignAccFollowNode1" presStyleIdx="14" presStyleCnt="2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F200BC95-417B-4136-BC34-F345A70B72A6}" type="pres">
      <dgm:prSet presAssocID="{A66F4994-C1B7-4373-80CF-C16BE2FF6D17}" presName="sibTrans" presStyleCnt="0"/>
      <dgm:spPr/>
    </dgm:pt>
    <dgm:pt modelId="{9E2DBBF3-A3BF-4197-98B0-06F127EF859A}" type="pres">
      <dgm:prSet presAssocID="{CD64D82C-E8A6-4444-9508-E2771A16E21C}" presName="node" presStyleLbl="alignAccFollowNode1" presStyleIdx="15" presStyleCnt="2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26DA744-9A21-464A-94A4-CA7E71EE984D}" type="pres">
      <dgm:prSet presAssocID="{1575BF21-5634-498A-BC9F-0A15F6A2BE77}" presName="sibTrans" presStyleCnt="0"/>
      <dgm:spPr/>
    </dgm:pt>
    <dgm:pt modelId="{D74574FF-A815-443F-BCFF-3C1DD99980D6}" type="pres">
      <dgm:prSet presAssocID="{B4538120-AFCB-406F-9047-5C4966EBB710}" presName="node" presStyleLbl="alignAccFollowNode1" presStyleIdx="16" presStyleCnt="2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6053773-B2DE-4511-BF69-87557C27DCC1}" type="pres">
      <dgm:prSet presAssocID="{4EC773CE-10A3-4A38-9273-6CD09E491FF8}" presName="sibTrans" presStyleCnt="0"/>
      <dgm:spPr/>
    </dgm:pt>
    <dgm:pt modelId="{6F06C3A6-C015-499F-B89A-2A4233FDC019}" type="pres">
      <dgm:prSet presAssocID="{36BDBEDD-F7CB-436A-986D-B3273E4E5B76}" presName="node" presStyleLbl="alignAccFollowNode1" presStyleIdx="17" presStyleCnt="2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1A6D62A-203F-446D-A52B-47419BEA437E}" type="pres">
      <dgm:prSet presAssocID="{B5D6C7AD-6BE4-4B9D-B1E7-E8D3F9845F56}" presName="sibTrans" presStyleCnt="0"/>
      <dgm:spPr/>
    </dgm:pt>
    <dgm:pt modelId="{1759ECE7-FC95-4C5E-BDA4-8DBA3AAC4EA7}" type="pres">
      <dgm:prSet presAssocID="{68AE4F50-B98E-4145-A9F9-E8DC2F3A61AE}" presName="node" presStyleLbl="alignAccFollowNode1" presStyleIdx="18" presStyleCnt="2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B22555F-68B2-4B60-9C82-A998B5421729}" type="pres">
      <dgm:prSet presAssocID="{49CD8274-E20F-4750-ACCF-5707FAE31DD1}" presName="sibTrans" presStyleCnt="0"/>
      <dgm:spPr/>
    </dgm:pt>
    <dgm:pt modelId="{20F490AB-29E4-4242-A087-9E698B962AE8}" type="pres">
      <dgm:prSet presAssocID="{D9DE8A90-E906-4861-AE04-8AEED5FAE1F1}" presName="node" presStyleLbl="alignAccFollowNode1" presStyleIdx="19" presStyleCnt="2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4176ADC8-62E3-4B58-AD05-97D730DA49A3}" srcId="{702520A4-DF18-454E-8A41-AB7EF6503F58}" destId="{2495FDDA-0250-44AA-ADCC-924C04E83977}" srcOrd="3" destOrd="0" parTransId="{A5481946-DC76-445E-B03F-B15CF67B8866}" sibTransId="{8F6EA267-6C37-4465-B979-9051BC308547}"/>
    <dgm:cxn modelId="{D9610475-8CEA-4358-8AAF-E917A71F0F87}" type="presOf" srcId="{583E89FB-2008-4CC3-8E31-F10DAF5D3FA1}" destId="{3DC54A0A-CE00-4C08-9BC0-B4FB67CD066E}" srcOrd="0" destOrd="0" presId="urn:microsoft.com/office/officeart/2005/8/layout/lProcess3"/>
    <dgm:cxn modelId="{F20FE390-1CFD-4C22-BEEF-32879B3E7CAE}" srcId="{583E89FB-2008-4CC3-8E31-F10DAF5D3FA1}" destId="{B4538120-AFCB-406F-9047-5C4966EBB710}" srcOrd="2" destOrd="0" parTransId="{42EFE75B-AFA4-435A-845E-3ADC4B91FF22}" sibTransId="{4EC773CE-10A3-4A38-9273-6CD09E491FF8}"/>
    <dgm:cxn modelId="{118ACB83-BE37-412E-ACB8-E93C453C13B8}" type="presOf" srcId="{81B73FBE-CFD3-4427-B86E-E3634BBF78D4}" destId="{C61D938F-245B-4FF6-9090-F3825053501C}" srcOrd="0" destOrd="0" presId="urn:microsoft.com/office/officeart/2005/8/layout/lProcess3"/>
    <dgm:cxn modelId="{A85D6858-68E1-48AE-8143-EF4E30C041E8}" type="presOf" srcId="{B4538120-AFCB-406F-9047-5C4966EBB710}" destId="{D74574FF-A815-443F-BCFF-3C1DD99980D6}" srcOrd="0" destOrd="0" presId="urn:microsoft.com/office/officeart/2005/8/layout/lProcess3"/>
    <dgm:cxn modelId="{1F29E83A-A624-4290-A92B-FF5E09E9545F}" srcId="{69FA5460-1819-46A6-BEDF-BB8645AA07CC}" destId="{2081E005-4210-419D-AFBC-6120B8446A60}" srcOrd="1" destOrd="0" parTransId="{8D05525E-2702-4B84-AAE3-406383A18A5A}" sibTransId="{44B20A92-1AF0-4597-8053-6EFB6C242577}"/>
    <dgm:cxn modelId="{48998838-FE20-4203-8F93-FC174F8E8E2E}" srcId="{583E89FB-2008-4CC3-8E31-F10DAF5D3FA1}" destId="{D9DE8A90-E906-4861-AE04-8AEED5FAE1F1}" srcOrd="5" destOrd="0" parTransId="{85490F22-1C31-495B-AFB7-3A846F7BA96B}" sibTransId="{82324947-45E5-45CB-BB43-9ACDAC2CB01F}"/>
    <dgm:cxn modelId="{A84D52B6-8A29-479D-BF78-A201EF5DFB1B}" type="presOf" srcId="{18F72396-35FB-4412-8B9B-113656B8AD37}" destId="{94390D7D-0146-4825-BD16-F365899C26BE}" srcOrd="0" destOrd="0" presId="urn:microsoft.com/office/officeart/2005/8/layout/lProcess3"/>
    <dgm:cxn modelId="{9CCB2741-C323-4FDC-BAA9-B903994B84C3}" srcId="{1A6C82B2-A11B-4D97-98CB-FC1D2AE27C8F}" destId="{F19BD9FF-7CCC-4C61-99C8-8C24911D1487}" srcOrd="0" destOrd="0" parTransId="{AD10B3F1-72F7-4D9E-8BDD-E2931BCC797A}" sibTransId="{09E3D6BA-D8C3-4B11-81D4-6D2E2D588E51}"/>
    <dgm:cxn modelId="{8F709CE4-C783-4B55-9677-49402BC177B7}" srcId="{702520A4-DF18-454E-8A41-AB7EF6503F58}" destId="{60B818D4-9FAA-428B-B99A-2AC690C9C1CD}" srcOrd="0" destOrd="0" parTransId="{08863963-AE88-4723-9874-2F000CDC0FD5}" sibTransId="{C7C46346-506B-4605-854C-1C45C1BD650E}"/>
    <dgm:cxn modelId="{8D9D132C-B847-42BD-BFB7-1EFD6C71F8EB}" srcId="{69FA5460-1819-46A6-BEDF-BB8645AA07CC}" destId="{1A6C82B2-A11B-4D97-98CB-FC1D2AE27C8F}" srcOrd="2" destOrd="0" parTransId="{9F32DC9C-BBDA-4249-93AE-A979A38D3982}" sibTransId="{AB708365-6887-43B4-85AD-3B729B62206E}"/>
    <dgm:cxn modelId="{1ACBAB8C-5526-48D2-A206-0B85CCE1122C}" type="presOf" srcId="{0584C980-BA82-46D7-BC10-8942A4B31631}" destId="{EE1BC063-E2AF-4358-BD00-D4A767D71E9B}" srcOrd="0" destOrd="0" presId="urn:microsoft.com/office/officeart/2005/8/layout/lProcess3"/>
    <dgm:cxn modelId="{6F56C344-DF1C-40EF-8F14-BC9613FB7D11}" type="presOf" srcId="{D9DE8A90-E906-4861-AE04-8AEED5FAE1F1}" destId="{20F490AB-29E4-4242-A087-9E698B962AE8}" srcOrd="0" destOrd="0" presId="urn:microsoft.com/office/officeart/2005/8/layout/lProcess3"/>
    <dgm:cxn modelId="{9832C373-FE11-445D-9ED2-1FAB40DEDB96}" srcId="{08F7D3F4-CBD2-400C-95A8-6746C934CE98}" destId="{49771250-322A-42A5-8046-9C58CB416381}" srcOrd="0" destOrd="0" parTransId="{D2A1016B-01AB-464A-A4B9-BB24FF3C6B49}" sibTransId="{290782F3-68F0-4331-BBEF-7F8608850835}"/>
    <dgm:cxn modelId="{35533B15-113C-4BA7-837B-808EF498CA29}" type="presOf" srcId="{60B818D4-9FAA-428B-B99A-2AC690C9C1CD}" destId="{363FC5D2-D343-47D4-BCDE-2BF63A5E081C}" srcOrd="0" destOrd="0" presId="urn:microsoft.com/office/officeart/2005/8/layout/lProcess3"/>
    <dgm:cxn modelId="{CD8281AF-2C84-4092-A000-3FE339DAC176}" type="presOf" srcId="{25C10E1F-B6CE-4EBD-B6DA-2A976435165E}" destId="{E7D780DF-349D-4D04-B2CE-B86F19B23862}" srcOrd="0" destOrd="0" presId="urn:microsoft.com/office/officeart/2005/8/layout/lProcess3"/>
    <dgm:cxn modelId="{65B3D2D0-4427-44CA-AEA0-9879CDB330AE}" type="presOf" srcId="{2495FDDA-0250-44AA-ADCC-924C04E83977}" destId="{F132DF7E-1C9B-4BAF-AFD9-E441AC34E9A4}" srcOrd="0" destOrd="0" presId="urn:microsoft.com/office/officeart/2005/8/layout/lProcess3"/>
    <dgm:cxn modelId="{AC65B9CD-E6D3-45B2-A7EC-09AE23A0DCDC}" type="presOf" srcId="{69FA5460-1819-46A6-BEDF-BB8645AA07CC}" destId="{FBA7FC8C-458B-4E05-AFCB-293E3FBF2D70}" srcOrd="0" destOrd="0" presId="urn:microsoft.com/office/officeart/2005/8/layout/lProcess3"/>
    <dgm:cxn modelId="{43DC5E9D-9128-462D-9E86-92B1AD5FEF58}" srcId="{69FA5460-1819-46A6-BEDF-BB8645AA07CC}" destId="{81B73FBE-CFD3-4427-B86E-E3634BBF78D4}" srcOrd="0" destOrd="0" parTransId="{878D67D6-A59E-4B92-BBEE-590C8CADCC0E}" sibTransId="{90BDD449-CC4F-429E-A810-D50F8AC54D8C}"/>
    <dgm:cxn modelId="{4F2EA387-1827-4428-B1BD-9907C51F3043}" type="presOf" srcId="{CD64D82C-E8A6-4444-9508-E2771A16E21C}" destId="{9E2DBBF3-A3BF-4197-98B0-06F127EF859A}" srcOrd="0" destOrd="0" presId="urn:microsoft.com/office/officeart/2005/8/layout/lProcess3"/>
    <dgm:cxn modelId="{60B8BA29-1FE5-4936-B0F4-34E2470AE0C7}" srcId="{69FA5460-1819-46A6-BEDF-BB8645AA07CC}" destId="{08F7D3F4-CBD2-400C-95A8-6746C934CE98}" srcOrd="5" destOrd="0" parTransId="{051A6DA6-E5A4-4920-AF3C-B25A8FB8E34F}" sibTransId="{4B863987-C63B-4586-88B7-F9A7D3BF7749}"/>
    <dgm:cxn modelId="{114B14E3-E160-4525-9C6E-DB11A8C8A3C1}" type="presOf" srcId="{08F7D3F4-CBD2-400C-95A8-6746C934CE98}" destId="{65901E60-7219-4EE9-91ED-89A125FBADFC}" srcOrd="0" destOrd="0" presId="urn:microsoft.com/office/officeart/2005/8/layout/lProcess3"/>
    <dgm:cxn modelId="{FA8ED8B0-1CEF-4257-B609-AC022AFFD983}" type="presOf" srcId="{36BDBEDD-F7CB-436A-986D-B3273E4E5B76}" destId="{6F06C3A6-C015-499F-B89A-2A4233FDC019}" srcOrd="0" destOrd="0" presId="urn:microsoft.com/office/officeart/2005/8/layout/lProcess3"/>
    <dgm:cxn modelId="{67F5CC35-77C9-40F3-8E5D-DAC6080F9614}" srcId="{0584C980-BA82-46D7-BC10-8942A4B31631}" destId="{1A256746-2B74-4895-ADD9-4D7B92A32E69}" srcOrd="1" destOrd="0" parTransId="{66740B30-A2A1-4809-8983-BFA0A687AECE}" sibTransId="{4BF0A976-8875-4755-92DD-A0116AEE126D}"/>
    <dgm:cxn modelId="{26CC687C-6182-4727-8559-31E2D272A9CD}" type="presOf" srcId="{2EABD6FA-EB1E-4117-A0F1-C3EECAE882EF}" destId="{2335121A-7D59-4B64-AAC2-F5B1F3434394}" srcOrd="0" destOrd="0" presId="urn:microsoft.com/office/officeart/2005/8/layout/lProcess3"/>
    <dgm:cxn modelId="{2EC87B5B-48C8-481E-A5C1-1F742132945B}" srcId="{583E89FB-2008-4CC3-8E31-F10DAF5D3FA1}" destId="{CD64D82C-E8A6-4444-9508-E2771A16E21C}" srcOrd="1" destOrd="0" parTransId="{11C7CB3C-6CE6-4229-96C9-C3C8E75BBE51}" sibTransId="{1575BF21-5634-498A-BC9F-0A15F6A2BE77}"/>
    <dgm:cxn modelId="{0A222ADF-FEAD-42F4-BC1A-C3FA701FEE57}" type="presOf" srcId="{702520A4-DF18-454E-8A41-AB7EF6503F58}" destId="{0C60AFD3-C742-4051-A118-D2BE4B3C879C}" srcOrd="0" destOrd="0" presId="urn:microsoft.com/office/officeart/2005/8/layout/lProcess3"/>
    <dgm:cxn modelId="{2D085061-5ED4-49C8-9A21-A6B3F0E162F7}" type="presOf" srcId="{49771250-322A-42A5-8046-9C58CB416381}" destId="{FABF1075-4639-4B5F-B57E-0A89414BB9E6}" srcOrd="0" destOrd="0" presId="urn:microsoft.com/office/officeart/2005/8/layout/lProcess3"/>
    <dgm:cxn modelId="{109557E8-6BF9-41BB-A59E-B434E4C78A8C}" srcId="{583E89FB-2008-4CC3-8E31-F10DAF5D3FA1}" destId="{36BDBEDD-F7CB-436A-986D-B3273E4E5B76}" srcOrd="3" destOrd="0" parTransId="{BE3E4BD6-CC9C-4618-AB74-AB7FFC4B675B}" sibTransId="{B5D6C7AD-6BE4-4B9D-B1E7-E8D3F9845F56}"/>
    <dgm:cxn modelId="{A8421DDF-53C2-4F7B-9A37-662F629F3804}" srcId="{1A6C82B2-A11B-4D97-98CB-FC1D2AE27C8F}" destId="{09F90B76-C551-4B7F-8D0B-E8A30D51EF02}" srcOrd="1" destOrd="0" parTransId="{7AC15F3C-18AC-427F-9A98-21646D4B2C55}" sibTransId="{FDBFC0D8-D45D-4326-B4C2-C2A9B1646B0B}"/>
    <dgm:cxn modelId="{B7115777-E7DC-4BD5-B467-AC515FC57151}" type="presOf" srcId="{1A6C82B2-A11B-4D97-98CB-FC1D2AE27C8F}" destId="{4E625BB8-0DC9-4361-9FA2-878CD15CB9CD}" srcOrd="0" destOrd="0" presId="urn:microsoft.com/office/officeart/2005/8/layout/lProcess3"/>
    <dgm:cxn modelId="{52418D29-6943-4E11-A744-EEC709343637}" srcId="{69FA5460-1819-46A6-BEDF-BB8645AA07CC}" destId="{0584C980-BA82-46D7-BC10-8942A4B31631}" srcOrd="3" destOrd="0" parTransId="{3132B9E5-754D-4572-9FFB-3072205F9771}" sibTransId="{6720F2F9-9C04-425D-965E-4030B0046D97}"/>
    <dgm:cxn modelId="{85521A8C-9644-4647-8E2F-3C254E3FBD19}" type="presOf" srcId="{1A256746-2B74-4895-ADD9-4D7B92A32E69}" destId="{2573F395-7DBD-42BE-AC61-8B1F36573B62}" srcOrd="0" destOrd="0" presId="urn:microsoft.com/office/officeart/2005/8/layout/lProcess3"/>
    <dgm:cxn modelId="{210CD78E-73F6-4DD1-8601-2FAB673A9D53}" srcId="{0584C980-BA82-46D7-BC10-8942A4B31631}" destId="{30FAB56B-6294-492C-A1F2-B7F8A3AED263}" srcOrd="2" destOrd="0" parTransId="{D6E9FA4B-8E58-47CA-9163-380B78777166}" sibTransId="{4FB9B034-7FF4-4976-8242-5C4677B0E0D2}"/>
    <dgm:cxn modelId="{DF68962C-6DA3-4AFB-9996-9DB802B34568}" srcId="{08F7D3F4-CBD2-400C-95A8-6746C934CE98}" destId="{1B5DADDB-E0D8-4126-9318-65C2F8DCD7B2}" srcOrd="1" destOrd="0" parTransId="{45BCC8CB-57C9-4837-86E9-B1FDD513DC9B}" sibTransId="{E872C26F-964A-4CDC-80CD-20E7F7292F81}"/>
    <dgm:cxn modelId="{AAAA70D6-A57A-4C3A-B794-D69852845120}" type="presOf" srcId="{5829444B-376F-4A74-BA91-A617BDA2C0E1}" destId="{161704FE-D89A-4AC6-AA57-623C7A0C6347}" srcOrd="0" destOrd="0" presId="urn:microsoft.com/office/officeart/2005/8/layout/lProcess3"/>
    <dgm:cxn modelId="{A9E3E76A-A919-4A1C-BDEA-F96BD8DE6B3E}" type="presOf" srcId="{09F90B76-C551-4B7F-8D0B-E8A30D51EF02}" destId="{B3FA34C0-2A68-4D60-95FC-C0E7E3FC0D1E}" srcOrd="0" destOrd="0" presId="urn:microsoft.com/office/officeart/2005/8/layout/lProcess3"/>
    <dgm:cxn modelId="{70B12C68-BCD8-4B0B-B799-CECDCD1DA795}" srcId="{69FA5460-1819-46A6-BEDF-BB8645AA07CC}" destId="{583E89FB-2008-4CC3-8E31-F10DAF5D3FA1}" srcOrd="6" destOrd="0" parTransId="{B13F1AC8-9624-4F34-AC31-1D124977C157}" sibTransId="{8FD9EC67-3C17-476B-BBB0-EB939EDC9B10}"/>
    <dgm:cxn modelId="{FA4DC7A3-4EBE-49E2-99AE-712C70EB9BFB}" srcId="{2081E005-4210-419D-AFBC-6120B8446A60}" destId="{2EABD6FA-EB1E-4117-A0F1-C3EECAE882EF}" srcOrd="0" destOrd="0" parTransId="{73340D4A-9C19-4A8F-B0C1-5DE80DB61D81}" sibTransId="{30BB4DF6-D2AA-449B-BB3B-52C2F0CC3748}"/>
    <dgm:cxn modelId="{B735C265-7D69-4823-9722-40CF53AB46EC}" srcId="{08F7D3F4-CBD2-400C-95A8-6746C934CE98}" destId="{C8D69794-C6D4-47F2-8676-5EA7ED149D4D}" srcOrd="3" destOrd="0" parTransId="{39156DBE-6549-48A1-9A96-8CDBE6A663FB}" sibTransId="{45F33C08-1A1E-4A34-9C93-D886BEFED6B5}"/>
    <dgm:cxn modelId="{5F2F22E0-6A20-4C7D-BC71-A1E997F0676B}" srcId="{702520A4-DF18-454E-8A41-AB7EF6503F58}" destId="{2B908C9B-4202-4CBD-8DC0-E50EB9FE4926}" srcOrd="1" destOrd="0" parTransId="{B0ADCBB7-7613-4201-9E2A-C5CDF1C628BF}" sibTransId="{411FA2BD-8715-436F-853A-CBE9DA326840}"/>
    <dgm:cxn modelId="{0BF5097D-48C6-402A-BBF2-07F830233596}" srcId="{0584C980-BA82-46D7-BC10-8942A4B31631}" destId="{5829444B-376F-4A74-BA91-A617BDA2C0E1}" srcOrd="0" destOrd="0" parTransId="{18BF3CE5-8ECC-445D-AE00-BB257BF1D083}" sibTransId="{8B7A445F-FE85-4CDD-91A8-7BC6D53F4727}"/>
    <dgm:cxn modelId="{D0EAC5C4-6CD8-47F4-AAB0-7A1643D1AF64}" type="presOf" srcId="{A170D165-C0EB-4AAC-B93B-10EE4D7C62AF}" destId="{58928316-E1B7-40DA-8792-08119E432F9C}" srcOrd="0" destOrd="0" presId="urn:microsoft.com/office/officeart/2005/8/layout/lProcess3"/>
    <dgm:cxn modelId="{3F1ACA56-C75E-4479-85F9-CEEB72CFA7E8}" srcId="{69FA5460-1819-46A6-BEDF-BB8645AA07CC}" destId="{702520A4-DF18-454E-8A41-AB7EF6503F58}" srcOrd="4" destOrd="0" parTransId="{67773F9E-7792-447C-8139-1D0001ED5C53}" sibTransId="{E5C7DF3B-677D-45CF-9D3B-A8306B821029}"/>
    <dgm:cxn modelId="{321464D0-CDC1-4E12-B5EA-E23C8824E2B4}" srcId="{583E89FB-2008-4CC3-8E31-F10DAF5D3FA1}" destId="{18F72396-35FB-4412-8B9B-113656B8AD37}" srcOrd="0" destOrd="0" parTransId="{031F74D8-3C9B-4370-A687-CFF148AD0696}" sibTransId="{A66F4994-C1B7-4373-80CF-C16BE2FF6D17}"/>
    <dgm:cxn modelId="{CCBDE7FC-F098-4F3F-92D2-E1E638F0A018}" type="presOf" srcId="{68AE4F50-B98E-4145-A9F9-E8DC2F3A61AE}" destId="{1759ECE7-FC95-4C5E-BDA4-8DBA3AAC4EA7}" srcOrd="0" destOrd="0" presId="urn:microsoft.com/office/officeart/2005/8/layout/lProcess3"/>
    <dgm:cxn modelId="{E5867A4F-8DBF-4DB0-80CD-0BC5EE3482F8}" type="presOf" srcId="{F19BD9FF-7CCC-4C61-99C8-8C24911D1487}" destId="{55CD5C4D-35B5-4897-B098-46BB694029EF}" srcOrd="0" destOrd="0" presId="urn:microsoft.com/office/officeart/2005/8/layout/lProcess3"/>
    <dgm:cxn modelId="{13B35276-2122-41E5-B7AB-D7E5DBF25C53}" srcId="{583E89FB-2008-4CC3-8E31-F10DAF5D3FA1}" destId="{68AE4F50-B98E-4145-A9F9-E8DC2F3A61AE}" srcOrd="4" destOrd="0" parTransId="{9F73F9B2-F74C-4976-9B33-371B28A111F7}" sibTransId="{49CD8274-E20F-4750-ACCF-5707FAE31DD1}"/>
    <dgm:cxn modelId="{4F4405BB-BB6E-42CE-B8CE-90E2D763DB75}" type="presOf" srcId="{2B908C9B-4202-4CBD-8DC0-E50EB9FE4926}" destId="{328CF5C3-9C84-4630-9354-70DECE32EF3C}" srcOrd="0" destOrd="0" presId="urn:microsoft.com/office/officeart/2005/8/layout/lProcess3"/>
    <dgm:cxn modelId="{7A0C4DBF-F929-4EBE-91F6-2B383E48E85A}" type="presOf" srcId="{2081E005-4210-419D-AFBC-6120B8446A60}" destId="{6315B0DE-CDFB-4D12-BBB0-3B34B2CA6CA8}" srcOrd="0" destOrd="0" presId="urn:microsoft.com/office/officeart/2005/8/layout/lProcess3"/>
    <dgm:cxn modelId="{688BFD6C-6D54-4C1D-BD34-68DA7C7CF347}" srcId="{08F7D3F4-CBD2-400C-95A8-6746C934CE98}" destId="{25C10E1F-B6CE-4EBD-B6DA-2A976435165E}" srcOrd="2" destOrd="0" parTransId="{D88464EC-25B8-4FDD-8C5F-613492D9E5A9}" sibTransId="{46D36851-45CE-47B0-854D-645E4557BEFB}"/>
    <dgm:cxn modelId="{0774AE5F-808F-41F2-8C0B-C38B5EEA4AC7}" srcId="{702520A4-DF18-454E-8A41-AB7EF6503F58}" destId="{A170D165-C0EB-4AAC-B93B-10EE4D7C62AF}" srcOrd="2" destOrd="0" parTransId="{9D41FC55-1876-4431-B791-013251F00367}" sibTransId="{882A96B4-0485-4057-958F-80CDD771813C}"/>
    <dgm:cxn modelId="{D338DC11-EE1D-4EFB-A3C5-F81248624010}" type="presOf" srcId="{30FAB56B-6294-492C-A1F2-B7F8A3AED263}" destId="{417F4530-5E3E-4852-8483-6E4754A964DD}" srcOrd="0" destOrd="0" presId="urn:microsoft.com/office/officeart/2005/8/layout/lProcess3"/>
    <dgm:cxn modelId="{10374452-7160-4AEB-8C06-D203B8267158}" type="presOf" srcId="{C8D69794-C6D4-47F2-8676-5EA7ED149D4D}" destId="{25B1AB09-D62C-446A-BEBF-483AB2E4516E}" srcOrd="0" destOrd="0" presId="urn:microsoft.com/office/officeart/2005/8/layout/lProcess3"/>
    <dgm:cxn modelId="{2D05A2F4-62BB-4154-8292-A5A53F2C8DD9}" type="presOf" srcId="{1B5DADDB-E0D8-4126-9318-65C2F8DCD7B2}" destId="{094C2A0B-DA44-464C-B9E1-0CFCFF6346A9}" srcOrd="0" destOrd="0" presId="urn:microsoft.com/office/officeart/2005/8/layout/lProcess3"/>
    <dgm:cxn modelId="{DF7CB2F6-4067-4BB5-B9A6-DED9B1D819D6}" type="presParOf" srcId="{FBA7FC8C-458B-4E05-AFCB-293E3FBF2D70}" destId="{5D710906-3464-4D12-8D10-67B655D282B8}" srcOrd="0" destOrd="0" presId="urn:microsoft.com/office/officeart/2005/8/layout/lProcess3"/>
    <dgm:cxn modelId="{A6069402-71E1-464B-B52D-BACEF8671318}" type="presParOf" srcId="{5D710906-3464-4D12-8D10-67B655D282B8}" destId="{C61D938F-245B-4FF6-9090-F3825053501C}" srcOrd="0" destOrd="0" presId="urn:microsoft.com/office/officeart/2005/8/layout/lProcess3"/>
    <dgm:cxn modelId="{4D243D87-D3B5-4802-B15A-6E1DE4359590}" type="presParOf" srcId="{FBA7FC8C-458B-4E05-AFCB-293E3FBF2D70}" destId="{4B030D19-4BD4-497F-8543-63ECDAE293A6}" srcOrd="1" destOrd="0" presId="urn:microsoft.com/office/officeart/2005/8/layout/lProcess3"/>
    <dgm:cxn modelId="{A467C9F3-1F4E-40C1-8E3C-CF2A20EA215C}" type="presParOf" srcId="{FBA7FC8C-458B-4E05-AFCB-293E3FBF2D70}" destId="{5DAA9D02-EBF2-4FCF-A76B-0916F2D65D91}" srcOrd="2" destOrd="0" presId="urn:microsoft.com/office/officeart/2005/8/layout/lProcess3"/>
    <dgm:cxn modelId="{67917C43-6293-4F99-B78F-8FA585F4598B}" type="presParOf" srcId="{5DAA9D02-EBF2-4FCF-A76B-0916F2D65D91}" destId="{6315B0DE-CDFB-4D12-BBB0-3B34B2CA6CA8}" srcOrd="0" destOrd="0" presId="urn:microsoft.com/office/officeart/2005/8/layout/lProcess3"/>
    <dgm:cxn modelId="{C2F75CB8-49F8-4B2F-8EE8-F7BB6265B516}" type="presParOf" srcId="{5DAA9D02-EBF2-4FCF-A76B-0916F2D65D91}" destId="{A8AE71B7-C8DE-46E2-BCC1-51199E8993DC}" srcOrd="1" destOrd="0" presId="urn:microsoft.com/office/officeart/2005/8/layout/lProcess3"/>
    <dgm:cxn modelId="{9D028825-3220-497E-92A1-7D8BF980E481}" type="presParOf" srcId="{5DAA9D02-EBF2-4FCF-A76B-0916F2D65D91}" destId="{2335121A-7D59-4B64-AAC2-F5B1F3434394}" srcOrd="2" destOrd="0" presId="urn:microsoft.com/office/officeart/2005/8/layout/lProcess3"/>
    <dgm:cxn modelId="{B2532326-8315-44A6-8EC3-7A88A66746AD}" type="presParOf" srcId="{FBA7FC8C-458B-4E05-AFCB-293E3FBF2D70}" destId="{C0E479AD-E297-4F9C-ACAF-786D47F1A503}" srcOrd="3" destOrd="0" presId="urn:microsoft.com/office/officeart/2005/8/layout/lProcess3"/>
    <dgm:cxn modelId="{E44BE47D-BA36-4C4B-8294-FF0C01AFED88}" type="presParOf" srcId="{FBA7FC8C-458B-4E05-AFCB-293E3FBF2D70}" destId="{ACF3DD3F-929F-467C-9D44-EDDD43E7BFB0}" srcOrd="4" destOrd="0" presId="urn:microsoft.com/office/officeart/2005/8/layout/lProcess3"/>
    <dgm:cxn modelId="{8E310F1A-342F-47F5-8C3B-6079B57FC8AA}" type="presParOf" srcId="{ACF3DD3F-929F-467C-9D44-EDDD43E7BFB0}" destId="{4E625BB8-0DC9-4361-9FA2-878CD15CB9CD}" srcOrd="0" destOrd="0" presId="urn:microsoft.com/office/officeart/2005/8/layout/lProcess3"/>
    <dgm:cxn modelId="{29AB1476-E12E-4F1F-817C-820D29B88AF4}" type="presParOf" srcId="{ACF3DD3F-929F-467C-9D44-EDDD43E7BFB0}" destId="{ECC1CF86-428A-49CD-B5A6-E137ACDF31B8}" srcOrd="1" destOrd="0" presId="urn:microsoft.com/office/officeart/2005/8/layout/lProcess3"/>
    <dgm:cxn modelId="{938B47EE-2DA9-453B-92E2-24B34ED69F47}" type="presParOf" srcId="{ACF3DD3F-929F-467C-9D44-EDDD43E7BFB0}" destId="{55CD5C4D-35B5-4897-B098-46BB694029EF}" srcOrd="2" destOrd="0" presId="urn:microsoft.com/office/officeart/2005/8/layout/lProcess3"/>
    <dgm:cxn modelId="{1C45D29D-97EB-4184-8555-7CC85E39B24E}" type="presParOf" srcId="{ACF3DD3F-929F-467C-9D44-EDDD43E7BFB0}" destId="{C4C9FB2D-CF2F-46FB-B5A4-22E9C5E1B7A4}" srcOrd="3" destOrd="0" presId="urn:microsoft.com/office/officeart/2005/8/layout/lProcess3"/>
    <dgm:cxn modelId="{FBBA9748-B8CC-4939-99CC-51ECE25A6CD7}" type="presParOf" srcId="{ACF3DD3F-929F-467C-9D44-EDDD43E7BFB0}" destId="{B3FA34C0-2A68-4D60-95FC-C0E7E3FC0D1E}" srcOrd="4" destOrd="0" presId="urn:microsoft.com/office/officeart/2005/8/layout/lProcess3"/>
    <dgm:cxn modelId="{14C0BD49-C7E8-41B9-B6B9-B21093DA7307}" type="presParOf" srcId="{FBA7FC8C-458B-4E05-AFCB-293E3FBF2D70}" destId="{63517147-9E47-45B2-99A3-F22698FC0917}" srcOrd="5" destOrd="0" presId="urn:microsoft.com/office/officeart/2005/8/layout/lProcess3"/>
    <dgm:cxn modelId="{477DF45F-208D-4444-A64E-CBBA04415180}" type="presParOf" srcId="{FBA7FC8C-458B-4E05-AFCB-293E3FBF2D70}" destId="{138A5229-4A1A-4739-90FB-7A65C3FC6EEA}" srcOrd="6" destOrd="0" presId="urn:microsoft.com/office/officeart/2005/8/layout/lProcess3"/>
    <dgm:cxn modelId="{6841FC22-02D0-4FB0-B53E-3F81FEE93653}" type="presParOf" srcId="{138A5229-4A1A-4739-90FB-7A65C3FC6EEA}" destId="{EE1BC063-E2AF-4358-BD00-D4A767D71E9B}" srcOrd="0" destOrd="0" presId="urn:microsoft.com/office/officeart/2005/8/layout/lProcess3"/>
    <dgm:cxn modelId="{69F58CFA-C956-4F33-8DD8-6AC017FD0251}" type="presParOf" srcId="{138A5229-4A1A-4739-90FB-7A65C3FC6EEA}" destId="{89F8BEAD-9F9F-4107-B424-FCE6D1FF5E9B}" srcOrd="1" destOrd="0" presId="urn:microsoft.com/office/officeart/2005/8/layout/lProcess3"/>
    <dgm:cxn modelId="{E495CAC2-7F2D-407A-9114-41FA6ED43787}" type="presParOf" srcId="{138A5229-4A1A-4739-90FB-7A65C3FC6EEA}" destId="{161704FE-D89A-4AC6-AA57-623C7A0C6347}" srcOrd="2" destOrd="0" presId="urn:microsoft.com/office/officeart/2005/8/layout/lProcess3"/>
    <dgm:cxn modelId="{2881B462-E140-4A15-B4CB-A0A6178FA64A}" type="presParOf" srcId="{138A5229-4A1A-4739-90FB-7A65C3FC6EEA}" destId="{D2009913-AD62-4ED3-9F72-B6B740EA82F1}" srcOrd="3" destOrd="0" presId="urn:microsoft.com/office/officeart/2005/8/layout/lProcess3"/>
    <dgm:cxn modelId="{49275562-5A25-4C24-BE26-4EC53BB43D2C}" type="presParOf" srcId="{138A5229-4A1A-4739-90FB-7A65C3FC6EEA}" destId="{2573F395-7DBD-42BE-AC61-8B1F36573B62}" srcOrd="4" destOrd="0" presId="urn:microsoft.com/office/officeart/2005/8/layout/lProcess3"/>
    <dgm:cxn modelId="{1FDF5D23-87E3-4B40-9A24-B07C993160E9}" type="presParOf" srcId="{138A5229-4A1A-4739-90FB-7A65C3FC6EEA}" destId="{176A5EF6-513A-4B8A-84DB-882AA615E6AD}" srcOrd="5" destOrd="0" presId="urn:microsoft.com/office/officeart/2005/8/layout/lProcess3"/>
    <dgm:cxn modelId="{705A9054-0004-4CB5-8935-9D4DAE0D7138}" type="presParOf" srcId="{138A5229-4A1A-4739-90FB-7A65C3FC6EEA}" destId="{417F4530-5E3E-4852-8483-6E4754A964DD}" srcOrd="6" destOrd="0" presId="urn:microsoft.com/office/officeart/2005/8/layout/lProcess3"/>
    <dgm:cxn modelId="{B6738FD0-51D0-462B-AF51-244D0D4487D6}" type="presParOf" srcId="{FBA7FC8C-458B-4E05-AFCB-293E3FBF2D70}" destId="{5547BF60-FA55-4BC1-86AD-FDF6AD105F4C}" srcOrd="7" destOrd="0" presId="urn:microsoft.com/office/officeart/2005/8/layout/lProcess3"/>
    <dgm:cxn modelId="{23BF1193-A4E9-47A1-9ABF-5E07BE7323B1}" type="presParOf" srcId="{FBA7FC8C-458B-4E05-AFCB-293E3FBF2D70}" destId="{AEE18F57-1418-42DD-904A-7C6DE397354E}" srcOrd="8" destOrd="0" presId="urn:microsoft.com/office/officeart/2005/8/layout/lProcess3"/>
    <dgm:cxn modelId="{5B57838E-EDF6-4A5C-93AF-FA57BE57B909}" type="presParOf" srcId="{AEE18F57-1418-42DD-904A-7C6DE397354E}" destId="{0C60AFD3-C742-4051-A118-D2BE4B3C879C}" srcOrd="0" destOrd="0" presId="urn:microsoft.com/office/officeart/2005/8/layout/lProcess3"/>
    <dgm:cxn modelId="{62675D29-170E-43F9-B640-571177D62AEF}" type="presParOf" srcId="{AEE18F57-1418-42DD-904A-7C6DE397354E}" destId="{D3CA52D6-131B-42EA-B434-CA51BC05AB3B}" srcOrd="1" destOrd="0" presId="urn:microsoft.com/office/officeart/2005/8/layout/lProcess3"/>
    <dgm:cxn modelId="{4C76EC43-B396-4948-9EAB-3A2C92AC5350}" type="presParOf" srcId="{AEE18F57-1418-42DD-904A-7C6DE397354E}" destId="{363FC5D2-D343-47D4-BCDE-2BF63A5E081C}" srcOrd="2" destOrd="0" presId="urn:microsoft.com/office/officeart/2005/8/layout/lProcess3"/>
    <dgm:cxn modelId="{EB927D9E-A167-442C-9DAB-26F35E1E4248}" type="presParOf" srcId="{AEE18F57-1418-42DD-904A-7C6DE397354E}" destId="{994A9F58-0D5E-48DA-9C2C-D50CBB4EB1DF}" srcOrd="3" destOrd="0" presId="urn:microsoft.com/office/officeart/2005/8/layout/lProcess3"/>
    <dgm:cxn modelId="{ABE7F29B-F35E-4D40-8F0C-621F935D17FB}" type="presParOf" srcId="{AEE18F57-1418-42DD-904A-7C6DE397354E}" destId="{328CF5C3-9C84-4630-9354-70DECE32EF3C}" srcOrd="4" destOrd="0" presId="urn:microsoft.com/office/officeart/2005/8/layout/lProcess3"/>
    <dgm:cxn modelId="{D5FD1D21-80AD-48F3-B1F7-9E4C1C121F25}" type="presParOf" srcId="{AEE18F57-1418-42DD-904A-7C6DE397354E}" destId="{3C60739A-AA38-4B5D-972C-FC47DED320AA}" srcOrd="5" destOrd="0" presId="urn:microsoft.com/office/officeart/2005/8/layout/lProcess3"/>
    <dgm:cxn modelId="{4C8F893D-FEF7-4BC4-85D8-036BEC266824}" type="presParOf" srcId="{AEE18F57-1418-42DD-904A-7C6DE397354E}" destId="{58928316-E1B7-40DA-8792-08119E432F9C}" srcOrd="6" destOrd="0" presId="urn:microsoft.com/office/officeart/2005/8/layout/lProcess3"/>
    <dgm:cxn modelId="{091F5C34-49A7-494B-BAAA-6309E5DE9644}" type="presParOf" srcId="{AEE18F57-1418-42DD-904A-7C6DE397354E}" destId="{BA6BD9DA-C09D-432F-8142-E01CA3BF00AE}" srcOrd="7" destOrd="0" presId="urn:microsoft.com/office/officeart/2005/8/layout/lProcess3"/>
    <dgm:cxn modelId="{F3B27461-0BD1-4AAD-86E2-1499354900ED}" type="presParOf" srcId="{AEE18F57-1418-42DD-904A-7C6DE397354E}" destId="{F132DF7E-1C9B-4BAF-AFD9-E441AC34E9A4}" srcOrd="8" destOrd="0" presId="urn:microsoft.com/office/officeart/2005/8/layout/lProcess3"/>
    <dgm:cxn modelId="{9CCADDE4-D915-4A25-9EF1-1A8078A17EC1}" type="presParOf" srcId="{FBA7FC8C-458B-4E05-AFCB-293E3FBF2D70}" destId="{EDC85E3D-DF27-424C-9F0F-01795B90977D}" srcOrd="9" destOrd="0" presId="urn:microsoft.com/office/officeart/2005/8/layout/lProcess3"/>
    <dgm:cxn modelId="{44C0C7FC-6008-4A68-A02D-1FD4BF1D6676}" type="presParOf" srcId="{FBA7FC8C-458B-4E05-AFCB-293E3FBF2D70}" destId="{2D6AA47E-D31F-4965-BC93-A3FF770B5767}" srcOrd="10" destOrd="0" presId="urn:microsoft.com/office/officeart/2005/8/layout/lProcess3"/>
    <dgm:cxn modelId="{B157D605-0BFD-4524-8381-8F0BA3B9C007}" type="presParOf" srcId="{2D6AA47E-D31F-4965-BC93-A3FF770B5767}" destId="{65901E60-7219-4EE9-91ED-89A125FBADFC}" srcOrd="0" destOrd="0" presId="urn:microsoft.com/office/officeart/2005/8/layout/lProcess3"/>
    <dgm:cxn modelId="{DAC3B750-DC21-46AB-B02F-0A0E30346210}" type="presParOf" srcId="{2D6AA47E-D31F-4965-BC93-A3FF770B5767}" destId="{045B033F-1DC8-46E3-B562-2F3E23577CC3}" srcOrd="1" destOrd="0" presId="urn:microsoft.com/office/officeart/2005/8/layout/lProcess3"/>
    <dgm:cxn modelId="{8DB6E901-23D3-437F-A4C9-FC03E25987FD}" type="presParOf" srcId="{2D6AA47E-D31F-4965-BC93-A3FF770B5767}" destId="{FABF1075-4639-4B5F-B57E-0A89414BB9E6}" srcOrd="2" destOrd="0" presId="urn:microsoft.com/office/officeart/2005/8/layout/lProcess3"/>
    <dgm:cxn modelId="{B175675D-EF85-4656-832F-2A013CA1AE58}" type="presParOf" srcId="{2D6AA47E-D31F-4965-BC93-A3FF770B5767}" destId="{D885798D-B49B-4FCE-957D-DE497E692184}" srcOrd="3" destOrd="0" presId="urn:microsoft.com/office/officeart/2005/8/layout/lProcess3"/>
    <dgm:cxn modelId="{25EB8B65-A25B-43E7-A73B-6922A41158D4}" type="presParOf" srcId="{2D6AA47E-D31F-4965-BC93-A3FF770B5767}" destId="{094C2A0B-DA44-464C-B9E1-0CFCFF6346A9}" srcOrd="4" destOrd="0" presId="urn:microsoft.com/office/officeart/2005/8/layout/lProcess3"/>
    <dgm:cxn modelId="{5500786D-909F-4BC5-B1CE-D47610B56FF6}" type="presParOf" srcId="{2D6AA47E-D31F-4965-BC93-A3FF770B5767}" destId="{FB89C556-C837-42EF-96C3-ED875755ADC5}" srcOrd="5" destOrd="0" presId="urn:microsoft.com/office/officeart/2005/8/layout/lProcess3"/>
    <dgm:cxn modelId="{1B20640C-42F8-4FDC-839D-8DE852B287A2}" type="presParOf" srcId="{2D6AA47E-D31F-4965-BC93-A3FF770B5767}" destId="{E7D780DF-349D-4D04-B2CE-B86F19B23862}" srcOrd="6" destOrd="0" presId="urn:microsoft.com/office/officeart/2005/8/layout/lProcess3"/>
    <dgm:cxn modelId="{643774A8-7ED9-458A-A928-4887A985628E}" type="presParOf" srcId="{2D6AA47E-D31F-4965-BC93-A3FF770B5767}" destId="{4C9F17AF-9F81-46C2-86DB-FDCC7CE63E94}" srcOrd="7" destOrd="0" presId="urn:microsoft.com/office/officeart/2005/8/layout/lProcess3"/>
    <dgm:cxn modelId="{180FF55C-6C1D-44B2-8A5A-53401D882261}" type="presParOf" srcId="{2D6AA47E-D31F-4965-BC93-A3FF770B5767}" destId="{25B1AB09-D62C-446A-BEBF-483AB2E4516E}" srcOrd="8" destOrd="0" presId="urn:microsoft.com/office/officeart/2005/8/layout/lProcess3"/>
    <dgm:cxn modelId="{DE7589BD-D069-4E86-A278-C5D72812237E}" type="presParOf" srcId="{FBA7FC8C-458B-4E05-AFCB-293E3FBF2D70}" destId="{3EC263C6-3ACA-4991-A34C-1E2949F0CDB4}" srcOrd="11" destOrd="0" presId="urn:microsoft.com/office/officeart/2005/8/layout/lProcess3"/>
    <dgm:cxn modelId="{55BDEE86-8C1C-4574-901A-06FF68C2482A}" type="presParOf" srcId="{FBA7FC8C-458B-4E05-AFCB-293E3FBF2D70}" destId="{B46DFE96-6B33-493F-970F-508F76002AA4}" srcOrd="12" destOrd="0" presId="urn:microsoft.com/office/officeart/2005/8/layout/lProcess3"/>
    <dgm:cxn modelId="{CABD1E6B-F904-4DCF-9CC4-8EC38949ED20}" type="presParOf" srcId="{B46DFE96-6B33-493F-970F-508F76002AA4}" destId="{3DC54A0A-CE00-4C08-9BC0-B4FB67CD066E}" srcOrd="0" destOrd="0" presId="urn:microsoft.com/office/officeart/2005/8/layout/lProcess3"/>
    <dgm:cxn modelId="{B5EB2485-B37A-4E1D-A36B-B4772F1BA246}" type="presParOf" srcId="{B46DFE96-6B33-493F-970F-508F76002AA4}" destId="{6D037DEB-4F6A-498F-9179-9AED1759E2EF}" srcOrd="1" destOrd="0" presId="urn:microsoft.com/office/officeart/2005/8/layout/lProcess3"/>
    <dgm:cxn modelId="{6DD66AF7-53A0-4D31-965E-A7927E986BE3}" type="presParOf" srcId="{B46DFE96-6B33-493F-970F-508F76002AA4}" destId="{94390D7D-0146-4825-BD16-F365899C26BE}" srcOrd="2" destOrd="0" presId="urn:microsoft.com/office/officeart/2005/8/layout/lProcess3"/>
    <dgm:cxn modelId="{E06ACC96-C84B-4335-9F58-4B38A85A7F77}" type="presParOf" srcId="{B46DFE96-6B33-493F-970F-508F76002AA4}" destId="{F200BC95-417B-4136-BC34-F345A70B72A6}" srcOrd="3" destOrd="0" presId="urn:microsoft.com/office/officeart/2005/8/layout/lProcess3"/>
    <dgm:cxn modelId="{51EC93D8-1EA9-49CA-8DE5-AC3D79D35F83}" type="presParOf" srcId="{B46DFE96-6B33-493F-970F-508F76002AA4}" destId="{9E2DBBF3-A3BF-4197-98B0-06F127EF859A}" srcOrd="4" destOrd="0" presId="urn:microsoft.com/office/officeart/2005/8/layout/lProcess3"/>
    <dgm:cxn modelId="{63A46DE1-5348-472C-A13D-E5353B06128E}" type="presParOf" srcId="{B46DFE96-6B33-493F-970F-508F76002AA4}" destId="{126DA744-9A21-464A-94A4-CA7E71EE984D}" srcOrd="5" destOrd="0" presId="urn:microsoft.com/office/officeart/2005/8/layout/lProcess3"/>
    <dgm:cxn modelId="{11CFD691-0DE5-49AB-BA2D-58B4D81C0A4C}" type="presParOf" srcId="{B46DFE96-6B33-493F-970F-508F76002AA4}" destId="{D74574FF-A815-443F-BCFF-3C1DD99980D6}" srcOrd="6" destOrd="0" presId="urn:microsoft.com/office/officeart/2005/8/layout/lProcess3"/>
    <dgm:cxn modelId="{13AC1549-EB36-42A5-ABC2-6C9D8FCC56CA}" type="presParOf" srcId="{B46DFE96-6B33-493F-970F-508F76002AA4}" destId="{A6053773-B2DE-4511-BF69-87557C27DCC1}" srcOrd="7" destOrd="0" presId="urn:microsoft.com/office/officeart/2005/8/layout/lProcess3"/>
    <dgm:cxn modelId="{08B7ACC6-5AB0-4A03-A5DD-6D097DE0EFE4}" type="presParOf" srcId="{B46DFE96-6B33-493F-970F-508F76002AA4}" destId="{6F06C3A6-C015-499F-B89A-2A4233FDC019}" srcOrd="8" destOrd="0" presId="urn:microsoft.com/office/officeart/2005/8/layout/lProcess3"/>
    <dgm:cxn modelId="{B25AF07E-3CC8-4FE6-8628-CA6F00A6097C}" type="presParOf" srcId="{B46DFE96-6B33-493F-970F-508F76002AA4}" destId="{91A6D62A-203F-446D-A52B-47419BEA437E}" srcOrd="9" destOrd="0" presId="urn:microsoft.com/office/officeart/2005/8/layout/lProcess3"/>
    <dgm:cxn modelId="{0B1C1329-B1A2-4C4A-9C91-6A9F87C07D96}" type="presParOf" srcId="{B46DFE96-6B33-493F-970F-508F76002AA4}" destId="{1759ECE7-FC95-4C5E-BDA4-8DBA3AAC4EA7}" srcOrd="10" destOrd="0" presId="urn:microsoft.com/office/officeart/2005/8/layout/lProcess3"/>
    <dgm:cxn modelId="{53291E53-ABF9-40F3-A519-C9711069A8CE}" type="presParOf" srcId="{B46DFE96-6B33-493F-970F-508F76002AA4}" destId="{EB22555F-68B2-4B60-9C82-A998B5421729}" srcOrd="11" destOrd="0" presId="urn:microsoft.com/office/officeart/2005/8/layout/lProcess3"/>
    <dgm:cxn modelId="{9ED313F8-01DD-4E6D-8845-71EFDF3ABD4C}" type="presParOf" srcId="{B46DFE96-6B33-493F-970F-508F76002AA4}" destId="{20F490AB-29E4-4242-A087-9E698B962AE8}" srcOrd="1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9FA5460-1819-46A6-BEDF-BB8645AA07CC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81B73FBE-CFD3-4427-B86E-E3634BBF78D4}">
      <dgm:prSet phldrT="[Tekst]"/>
      <dgm:spPr>
        <a:solidFill>
          <a:srgbClr val="D0D8E8"/>
        </a:solidFill>
      </dgm:spPr>
      <dgm:t>
        <a:bodyPr/>
        <a:lstStyle/>
        <a:p>
          <a:r>
            <a:rPr lang="pl-PL"/>
            <a:t>1 km</a:t>
          </a:r>
          <a:r>
            <a:rPr lang="pl-PL" baseline="30000"/>
            <a:t>2</a:t>
          </a:r>
          <a:endParaRPr lang="pl-PL"/>
        </a:p>
      </dgm:t>
    </dgm:pt>
    <dgm:pt modelId="{878D67D6-A59E-4B92-BBEE-590C8CADCC0E}" type="parTrans" cxnId="{43DC5E9D-9128-462D-9E86-92B1AD5FEF58}">
      <dgm:prSet/>
      <dgm:spPr/>
      <dgm:t>
        <a:bodyPr/>
        <a:lstStyle/>
        <a:p>
          <a:endParaRPr lang="pl-PL"/>
        </a:p>
      </dgm:t>
    </dgm:pt>
    <dgm:pt modelId="{90BDD449-CC4F-429E-A810-D50F8AC54D8C}" type="sibTrans" cxnId="{43DC5E9D-9128-462D-9E86-92B1AD5FEF58}">
      <dgm:prSet/>
      <dgm:spPr/>
      <dgm:t>
        <a:bodyPr/>
        <a:lstStyle/>
        <a:p>
          <a:endParaRPr lang="pl-PL"/>
        </a:p>
      </dgm:t>
    </dgm:pt>
    <dgm:pt modelId="{2081E005-4210-419D-AFBC-6120B8446A60}">
      <dgm:prSet phldrT="[Tekst]"/>
      <dgm:spPr>
        <a:solidFill>
          <a:srgbClr val="D0D8E8"/>
        </a:solidFill>
      </dgm:spPr>
      <dgm:t>
        <a:bodyPr/>
        <a:lstStyle/>
        <a:p>
          <a:r>
            <a:rPr lang="pl-PL"/>
            <a:t>1 m</a:t>
          </a:r>
          <a:r>
            <a:rPr lang="pl-PL" baseline="30000"/>
            <a:t>2</a:t>
          </a:r>
          <a:endParaRPr lang="pl-PL"/>
        </a:p>
      </dgm:t>
    </dgm:pt>
    <dgm:pt modelId="{8D05525E-2702-4B84-AAE3-406383A18A5A}" type="parTrans" cxnId="{1F29E83A-A624-4290-A92B-FF5E09E9545F}">
      <dgm:prSet/>
      <dgm:spPr/>
      <dgm:t>
        <a:bodyPr/>
        <a:lstStyle/>
        <a:p>
          <a:endParaRPr lang="pl-PL"/>
        </a:p>
      </dgm:t>
    </dgm:pt>
    <dgm:pt modelId="{44B20A92-1AF0-4597-8053-6EFB6C242577}" type="sibTrans" cxnId="{1F29E83A-A624-4290-A92B-FF5E09E9545F}">
      <dgm:prSet/>
      <dgm:spPr/>
      <dgm:t>
        <a:bodyPr/>
        <a:lstStyle/>
        <a:p>
          <a:endParaRPr lang="pl-PL"/>
        </a:p>
      </dgm:t>
    </dgm:pt>
    <dgm:pt modelId="{2EABD6FA-EB1E-4117-A0F1-C3EECAE882EF}">
      <dgm:prSet phldrT="[Tekst]"/>
      <dgm:spPr>
        <a:solidFill>
          <a:schemeClr val="accent1">
            <a:alpha val="90000"/>
          </a:schemeClr>
        </a:solidFill>
        <a:ln>
          <a:noFill/>
        </a:ln>
      </dgm:spPr>
      <dgm:t>
        <a:bodyPr/>
        <a:lstStyle/>
        <a:p>
          <a:pPr algn="r"/>
          <a:endParaRPr lang="pl-PL"/>
        </a:p>
      </dgm:t>
    </dgm:pt>
    <dgm:pt modelId="{73340D4A-9C19-4A8F-B0C1-5DE80DB61D81}" type="parTrans" cxnId="{FA4DC7A3-4EBE-49E2-99AE-712C70EB9BFB}">
      <dgm:prSet/>
      <dgm:spPr/>
      <dgm:t>
        <a:bodyPr/>
        <a:lstStyle/>
        <a:p>
          <a:endParaRPr lang="pl-PL"/>
        </a:p>
      </dgm:t>
    </dgm:pt>
    <dgm:pt modelId="{30BB4DF6-D2AA-449B-BB3B-52C2F0CC3748}" type="sibTrans" cxnId="{FA4DC7A3-4EBE-49E2-99AE-712C70EB9BFB}">
      <dgm:prSet/>
      <dgm:spPr/>
      <dgm:t>
        <a:bodyPr/>
        <a:lstStyle/>
        <a:p>
          <a:endParaRPr lang="pl-PL"/>
        </a:p>
      </dgm:t>
    </dgm:pt>
    <dgm:pt modelId="{1A6C82B2-A11B-4D97-98CB-FC1D2AE27C8F}">
      <dgm:prSet phldrT="[Tekst]"/>
      <dgm:spPr>
        <a:solidFill>
          <a:srgbClr val="D0D8E8"/>
        </a:solidFill>
      </dgm:spPr>
      <dgm:t>
        <a:bodyPr/>
        <a:lstStyle/>
        <a:p>
          <a:r>
            <a:rPr lang="pl-PL"/>
            <a:t>1 dm</a:t>
          </a:r>
          <a:r>
            <a:rPr lang="pl-PL" baseline="30000"/>
            <a:t>2</a:t>
          </a:r>
          <a:endParaRPr lang="pl-PL"/>
        </a:p>
      </dgm:t>
    </dgm:pt>
    <dgm:pt modelId="{9F32DC9C-BBDA-4249-93AE-A979A38D3982}" type="parTrans" cxnId="{8D9D132C-B847-42BD-BFB7-1EFD6C71F8EB}">
      <dgm:prSet/>
      <dgm:spPr/>
      <dgm:t>
        <a:bodyPr/>
        <a:lstStyle/>
        <a:p>
          <a:endParaRPr lang="pl-PL"/>
        </a:p>
      </dgm:t>
    </dgm:pt>
    <dgm:pt modelId="{AB708365-6887-43B4-85AD-3B729B62206E}" type="sibTrans" cxnId="{8D9D132C-B847-42BD-BFB7-1EFD6C71F8EB}">
      <dgm:prSet/>
      <dgm:spPr/>
      <dgm:t>
        <a:bodyPr/>
        <a:lstStyle/>
        <a:p>
          <a:endParaRPr lang="pl-PL"/>
        </a:p>
      </dgm:t>
    </dgm:pt>
    <dgm:pt modelId="{0584C980-BA82-46D7-BC10-8942A4B31631}">
      <dgm:prSet phldrT="[Tekst]"/>
      <dgm:spPr>
        <a:solidFill>
          <a:srgbClr val="D0D8E8"/>
        </a:solidFill>
      </dgm:spPr>
      <dgm:t>
        <a:bodyPr/>
        <a:lstStyle/>
        <a:p>
          <a:r>
            <a:rPr lang="pl-PL"/>
            <a:t>1 cm</a:t>
          </a:r>
          <a:r>
            <a:rPr lang="pl-PL" baseline="30000"/>
            <a:t>2</a:t>
          </a:r>
          <a:endParaRPr lang="pl-PL"/>
        </a:p>
      </dgm:t>
    </dgm:pt>
    <dgm:pt modelId="{3132B9E5-754D-4572-9FFB-3072205F9771}" type="parTrans" cxnId="{52418D29-6943-4E11-A744-EEC709343637}">
      <dgm:prSet/>
      <dgm:spPr/>
      <dgm:t>
        <a:bodyPr/>
        <a:lstStyle/>
        <a:p>
          <a:endParaRPr lang="pl-PL"/>
        </a:p>
      </dgm:t>
    </dgm:pt>
    <dgm:pt modelId="{6720F2F9-9C04-425D-965E-4030B0046D97}" type="sibTrans" cxnId="{52418D29-6943-4E11-A744-EEC709343637}">
      <dgm:prSet/>
      <dgm:spPr/>
      <dgm:t>
        <a:bodyPr/>
        <a:lstStyle/>
        <a:p>
          <a:endParaRPr lang="pl-PL"/>
        </a:p>
      </dgm:t>
    </dgm:pt>
    <dgm:pt modelId="{5829444B-376F-4A74-BA91-A617BDA2C0E1}">
      <dgm:prSet phldrT="[Tekst]"/>
      <dgm:spPr>
        <a:solidFill>
          <a:schemeClr val="accent1">
            <a:alpha val="90000"/>
          </a:schemeClr>
        </a:solidFill>
        <a:ln>
          <a:noFill/>
        </a:ln>
      </dgm:spPr>
      <dgm:t>
        <a:bodyPr/>
        <a:lstStyle/>
        <a:p>
          <a:endParaRPr lang="pl-PL"/>
        </a:p>
      </dgm:t>
    </dgm:pt>
    <dgm:pt modelId="{18BF3CE5-8ECC-445D-AE00-BB257BF1D083}" type="parTrans" cxnId="{0BF5097D-48C6-402A-BBF2-07F830233596}">
      <dgm:prSet/>
      <dgm:spPr/>
      <dgm:t>
        <a:bodyPr/>
        <a:lstStyle/>
        <a:p>
          <a:endParaRPr lang="pl-PL"/>
        </a:p>
      </dgm:t>
    </dgm:pt>
    <dgm:pt modelId="{8B7A445F-FE85-4CDD-91A8-7BC6D53F4727}" type="sibTrans" cxnId="{0BF5097D-48C6-402A-BBF2-07F830233596}">
      <dgm:prSet/>
      <dgm:spPr/>
      <dgm:t>
        <a:bodyPr/>
        <a:lstStyle/>
        <a:p>
          <a:endParaRPr lang="pl-PL"/>
        </a:p>
      </dgm:t>
    </dgm:pt>
    <dgm:pt modelId="{E92C0089-72C0-4ED8-9D3F-92455E838DAD}">
      <dgm:prSet phldrT="[Tekst]"/>
      <dgm:spPr>
        <a:solidFill>
          <a:srgbClr val="D0D8E8"/>
        </a:solidFill>
      </dgm:spPr>
      <dgm:t>
        <a:bodyPr/>
        <a:lstStyle/>
        <a:p>
          <a:r>
            <a:rPr lang="pl-PL"/>
            <a:t>1 mm</a:t>
          </a:r>
          <a:r>
            <a:rPr lang="pl-PL" baseline="30000"/>
            <a:t>2</a:t>
          </a:r>
          <a:endParaRPr lang="pl-PL"/>
        </a:p>
      </dgm:t>
    </dgm:pt>
    <dgm:pt modelId="{AC395016-9D6D-435D-ACF4-57BC6FE6EE45}" type="parTrans" cxnId="{FC0B2FC1-8DB2-4E9E-89BE-0B9F878FDB6C}">
      <dgm:prSet/>
      <dgm:spPr/>
      <dgm:t>
        <a:bodyPr/>
        <a:lstStyle/>
        <a:p>
          <a:endParaRPr lang="pl-PL"/>
        </a:p>
      </dgm:t>
    </dgm:pt>
    <dgm:pt modelId="{3C2CA1F2-F28C-4C69-82BB-84085C5B2669}" type="sibTrans" cxnId="{FC0B2FC1-8DB2-4E9E-89BE-0B9F878FDB6C}">
      <dgm:prSet/>
      <dgm:spPr/>
      <dgm:t>
        <a:bodyPr/>
        <a:lstStyle/>
        <a:p>
          <a:endParaRPr lang="pl-PL"/>
        </a:p>
      </dgm:t>
    </dgm:pt>
    <dgm:pt modelId="{1A256746-2B74-4895-ADD9-4D7B92A32E69}">
      <dgm:prSet phldrT="[Tekst]"/>
      <dgm:spPr>
        <a:solidFill>
          <a:schemeClr val="accent1">
            <a:alpha val="90000"/>
          </a:schemeClr>
        </a:solidFill>
        <a:ln>
          <a:noFill/>
        </a:ln>
      </dgm:spPr>
      <dgm:t>
        <a:bodyPr/>
        <a:lstStyle/>
        <a:p>
          <a:endParaRPr lang="pl-PL"/>
        </a:p>
      </dgm:t>
    </dgm:pt>
    <dgm:pt modelId="{66740B30-A2A1-4809-8983-BFA0A687AECE}" type="parTrans" cxnId="{67F5CC35-77C9-40F3-8E5D-DAC6080F9614}">
      <dgm:prSet/>
      <dgm:spPr/>
      <dgm:t>
        <a:bodyPr/>
        <a:lstStyle/>
        <a:p>
          <a:endParaRPr lang="pl-PL"/>
        </a:p>
      </dgm:t>
    </dgm:pt>
    <dgm:pt modelId="{4BF0A976-8875-4755-92DD-A0116AEE126D}" type="sibTrans" cxnId="{67F5CC35-77C9-40F3-8E5D-DAC6080F9614}">
      <dgm:prSet/>
      <dgm:spPr/>
      <dgm:t>
        <a:bodyPr/>
        <a:lstStyle/>
        <a:p>
          <a:endParaRPr lang="pl-PL"/>
        </a:p>
      </dgm:t>
    </dgm:pt>
    <dgm:pt modelId="{E734D3B1-33A1-43E5-8144-4568E594226E}">
      <dgm:prSet phldrT="[Tekst]"/>
      <dgm:spPr>
        <a:solidFill>
          <a:schemeClr val="accent1">
            <a:alpha val="90000"/>
          </a:schemeClr>
        </a:solidFill>
        <a:ln>
          <a:noFill/>
        </a:ln>
      </dgm:spPr>
      <dgm:t>
        <a:bodyPr/>
        <a:lstStyle/>
        <a:p>
          <a:endParaRPr lang="pl-PL"/>
        </a:p>
      </dgm:t>
    </dgm:pt>
    <dgm:pt modelId="{4004BFEE-C92E-43D3-A1F6-ABC3B4D69639}" type="parTrans" cxnId="{A9AA1474-1DE0-44B0-B1AA-EEF25489AE41}">
      <dgm:prSet/>
      <dgm:spPr/>
      <dgm:t>
        <a:bodyPr/>
        <a:lstStyle/>
        <a:p>
          <a:endParaRPr lang="pl-PL"/>
        </a:p>
      </dgm:t>
    </dgm:pt>
    <dgm:pt modelId="{2C88B51F-BBC8-4432-B500-416C17EAEC09}" type="sibTrans" cxnId="{A9AA1474-1DE0-44B0-B1AA-EEF25489AE41}">
      <dgm:prSet/>
      <dgm:spPr/>
      <dgm:t>
        <a:bodyPr/>
        <a:lstStyle/>
        <a:p>
          <a:endParaRPr lang="pl-PL"/>
        </a:p>
      </dgm:t>
    </dgm:pt>
    <dgm:pt modelId="{273A25D3-4C95-4B86-9211-BE810BEDFBE2}">
      <dgm:prSet phldrT="[Tekst]"/>
      <dgm:spPr>
        <a:solidFill>
          <a:schemeClr val="accent1">
            <a:alpha val="90000"/>
          </a:schemeClr>
        </a:solidFill>
        <a:ln>
          <a:noFill/>
        </a:ln>
      </dgm:spPr>
      <dgm:t>
        <a:bodyPr/>
        <a:lstStyle/>
        <a:p>
          <a:endParaRPr lang="pl-PL"/>
        </a:p>
      </dgm:t>
    </dgm:pt>
    <dgm:pt modelId="{D92B2DF4-C8D1-4CE2-B6DC-B1F0497029C8}" type="parTrans" cxnId="{78746CD8-F768-415F-BC34-399E1CEA7183}">
      <dgm:prSet/>
      <dgm:spPr/>
      <dgm:t>
        <a:bodyPr/>
        <a:lstStyle/>
        <a:p>
          <a:endParaRPr lang="pl-PL"/>
        </a:p>
      </dgm:t>
    </dgm:pt>
    <dgm:pt modelId="{98B0B2AF-2F16-49D5-B3AA-A096D2CC7109}" type="sibTrans" cxnId="{78746CD8-F768-415F-BC34-399E1CEA7183}">
      <dgm:prSet/>
      <dgm:spPr/>
      <dgm:t>
        <a:bodyPr/>
        <a:lstStyle/>
        <a:p>
          <a:endParaRPr lang="pl-PL"/>
        </a:p>
      </dgm:t>
    </dgm:pt>
    <dgm:pt modelId="{60B818D4-9FAA-428B-B99A-2AC690C9C1CD}">
      <dgm:prSet phldrT="[Tekst]"/>
      <dgm:spPr>
        <a:solidFill>
          <a:schemeClr val="accent1">
            <a:alpha val="90000"/>
          </a:schemeClr>
        </a:solidFill>
        <a:ln>
          <a:noFill/>
        </a:ln>
      </dgm:spPr>
      <dgm:t>
        <a:bodyPr/>
        <a:lstStyle/>
        <a:p>
          <a:endParaRPr lang="pl-PL"/>
        </a:p>
      </dgm:t>
    </dgm:pt>
    <dgm:pt modelId="{08863963-AE88-4723-9874-2F000CDC0FD5}" type="parTrans" cxnId="{8F709CE4-C783-4B55-9677-49402BC177B7}">
      <dgm:prSet/>
      <dgm:spPr/>
      <dgm:t>
        <a:bodyPr/>
        <a:lstStyle/>
        <a:p>
          <a:endParaRPr lang="pl-PL"/>
        </a:p>
      </dgm:t>
    </dgm:pt>
    <dgm:pt modelId="{C7C46346-506B-4605-854C-1C45C1BD650E}" type="sibTrans" cxnId="{8F709CE4-C783-4B55-9677-49402BC177B7}">
      <dgm:prSet/>
      <dgm:spPr/>
      <dgm:t>
        <a:bodyPr/>
        <a:lstStyle/>
        <a:p>
          <a:endParaRPr lang="pl-PL"/>
        </a:p>
      </dgm:t>
    </dgm:pt>
    <dgm:pt modelId="{2B908C9B-4202-4CBD-8DC0-E50EB9FE4926}">
      <dgm:prSet phldrT="[Tekst]"/>
      <dgm:spPr>
        <a:solidFill>
          <a:schemeClr val="accent1">
            <a:alpha val="90000"/>
          </a:schemeClr>
        </a:solidFill>
        <a:ln>
          <a:noFill/>
        </a:ln>
      </dgm:spPr>
      <dgm:t>
        <a:bodyPr/>
        <a:lstStyle/>
        <a:p>
          <a:endParaRPr lang="pl-PL"/>
        </a:p>
      </dgm:t>
    </dgm:pt>
    <dgm:pt modelId="{B0ADCBB7-7613-4201-9E2A-C5CDF1C628BF}" type="parTrans" cxnId="{5F2F22E0-6A20-4C7D-BC71-A1E997F0676B}">
      <dgm:prSet/>
      <dgm:spPr/>
      <dgm:t>
        <a:bodyPr/>
        <a:lstStyle/>
        <a:p>
          <a:endParaRPr lang="pl-PL"/>
        </a:p>
      </dgm:t>
    </dgm:pt>
    <dgm:pt modelId="{411FA2BD-8715-436F-853A-CBE9DA326840}" type="sibTrans" cxnId="{5F2F22E0-6A20-4C7D-BC71-A1E997F0676B}">
      <dgm:prSet/>
      <dgm:spPr/>
      <dgm:t>
        <a:bodyPr/>
        <a:lstStyle/>
        <a:p>
          <a:endParaRPr lang="pl-PL"/>
        </a:p>
      </dgm:t>
    </dgm:pt>
    <dgm:pt modelId="{A170D165-C0EB-4AAC-B93B-10EE4D7C62AF}">
      <dgm:prSet phldrT="[Tekst]"/>
      <dgm:spPr>
        <a:solidFill>
          <a:schemeClr val="accent1">
            <a:alpha val="90000"/>
          </a:schemeClr>
        </a:solidFill>
        <a:ln>
          <a:noFill/>
        </a:ln>
      </dgm:spPr>
      <dgm:t>
        <a:bodyPr/>
        <a:lstStyle/>
        <a:p>
          <a:endParaRPr lang="pl-PL"/>
        </a:p>
      </dgm:t>
    </dgm:pt>
    <dgm:pt modelId="{9D41FC55-1876-4431-B791-013251F00367}" type="parTrans" cxnId="{0774AE5F-808F-41F2-8C0B-C38B5EEA4AC7}">
      <dgm:prSet/>
      <dgm:spPr/>
      <dgm:t>
        <a:bodyPr/>
        <a:lstStyle/>
        <a:p>
          <a:endParaRPr lang="pl-PL"/>
        </a:p>
      </dgm:t>
    </dgm:pt>
    <dgm:pt modelId="{882A96B4-0485-4057-958F-80CDD771813C}" type="sibTrans" cxnId="{0774AE5F-808F-41F2-8C0B-C38B5EEA4AC7}">
      <dgm:prSet/>
      <dgm:spPr/>
      <dgm:t>
        <a:bodyPr/>
        <a:lstStyle/>
        <a:p>
          <a:endParaRPr lang="pl-PL"/>
        </a:p>
      </dgm:t>
    </dgm:pt>
    <dgm:pt modelId="{09F90B76-C551-4B7F-8D0B-E8A30D51EF02}">
      <dgm:prSet phldrT="[Tekst]"/>
      <dgm:spPr>
        <a:solidFill>
          <a:schemeClr val="accent1">
            <a:alpha val="90000"/>
          </a:schemeClr>
        </a:solidFill>
        <a:ln>
          <a:noFill/>
        </a:ln>
      </dgm:spPr>
      <dgm:t>
        <a:bodyPr/>
        <a:lstStyle/>
        <a:p>
          <a:endParaRPr lang="pl-PL"/>
        </a:p>
      </dgm:t>
    </dgm:pt>
    <dgm:pt modelId="{7AC15F3C-18AC-427F-9A98-21646D4B2C55}" type="parTrans" cxnId="{A8421DDF-53C2-4F7B-9A37-662F629F3804}">
      <dgm:prSet/>
      <dgm:spPr/>
      <dgm:t>
        <a:bodyPr/>
        <a:lstStyle/>
        <a:p>
          <a:endParaRPr lang="pl-PL"/>
        </a:p>
      </dgm:t>
    </dgm:pt>
    <dgm:pt modelId="{FDBFC0D8-D45D-4326-B4C2-C2A9B1646B0B}" type="sibTrans" cxnId="{A8421DDF-53C2-4F7B-9A37-662F629F3804}">
      <dgm:prSet/>
      <dgm:spPr/>
      <dgm:t>
        <a:bodyPr/>
        <a:lstStyle/>
        <a:p>
          <a:endParaRPr lang="pl-PL"/>
        </a:p>
      </dgm:t>
    </dgm:pt>
    <dgm:pt modelId="{F19BD9FF-7CCC-4C61-99C8-8C24911D1487}">
      <dgm:prSet phldrT="[Tekst]"/>
      <dgm:spPr>
        <a:solidFill>
          <a:schemeClr val="accent1">
            <a:alpha val="90000"/>
          </a:schemeClr>
        </a:solidFill>
        <a:ln>
          <a:noFill/>
        </a:ln>
      </dgm:spPr>
      <dgm:t>
        <a:bodyPr/>
        <a:lstStyle/>
        <a:p>
          <a:endParaRPr lang="pl-PL"/>
        </a:p>
      </dgm:t>
    </dgm:pt>
    <dgm:pt modelId="{AD10B3F1-72F7-4D9E-8BDD-E2931BCC797A}" type="parTrans" cxnId="{9CCB2741-C323-4FDC-BAA9-B903994B84C3}">
      <dgm:prSet/>
      <dgm:spPr/>
      <dgm:t>
        <a:bodyPr/>
        <a:lstStyle/>
        <a:p>
          <a:endParaRPr lang="pl-PL"/>
        </a:p>
      </dgm:t>
    </dgm:pt>
    <dgm:pt modelId="{09E3D6BA-D8C3-4B11-81D4-6D2E2D588E51}" type="sibTrans" cxnId="{9CCB2741-C323-4FDC-BAA9-B903994B84C3}">
      <dgm:prSet/>
      <dgm:spPr/>
      <dgm:t>
        <a:bodyPr/>
        <a:lstStyle/>
        <a:p>
          <a:endParaRPr lang="pl-PL"/>
        </a:p>
      </dgm:t>
    </dgm:pt>
    <dgm:pt modelId="{92097B87-4DDE-4FFA-9F20-B3B4A1270496}">
      <dgm:prSet phldrT="[Tekst]"/>
      <dgm:spPr>
        <a:solidFill>
          <a:srgbClr val="D0D8E8"/>
        </a:solidFill>
      </dgm:spPr>
      <dgm:t>
        <a:bodyPr/>
        <a:lstStyle/>
        <a:p>
          <a:r>
            <a:rPr lang="pl-PL"/>
            <a:t>hektar</a:t>
          </a:r>
        </a:p>
      </dgm:t>
    </dgm:pt>
    <dgm:pt modelId="{24AC7AB1-0CB3-4D63-A371-0E78DE2519CD}" type="parTrans" cxnId="{5D70AE00-ED6E-4E1C-B92C-F49CD31A8096}">
      <dgm:prSet/>
      <dgm:spPr/>
      <dgm:t>
        <a:bodyPr/>
        <a:lstStyle/>
        <a:p>
          <a:endParaRPr lang="pl-PL"/>
        </a:p>
      </dgm:t>
    </dgm:pt>
    <dgm:pt modelId="{DF4B21C1-1791-4EDD-A927-E91FDF8DC50C}" type="sibTrans" cxnId="{5D70AE00-ED6E-4E1C-B92C-F49CD31A8096}">
      <dgm:prSet/>
      <dgm:spPr/>
      <dgm:t>
        <a:bodyPr/>
        <a:lstStyle/>
        <a:p>
          <a:endParaRPr lang="pl-PL"/>
        </a:p>
      </dgm:t>
    </dgm:pt>
    <dgm:pt modelId="{A07689D5-9102-4F9B-B782-9C0D9D1BDC96}">
      <dgm:prSet phldrT="[Tekst]"/>
      <dgm:spPr>
        <a:solidFill>
          <a:schemeClr val="accent1">
            <a:alpha val="90000"/>
          </a:schemeClr>
        </a:solidFill>
        <a:ln>
          <a:noFill/>
        </a:ln>
      </dgm:spPr>
      <dgm:t>
        <a:bodyPr/>
        <a:lstStyle/>
        <a:p>
          <a:pPr algn="r"/>
          <a:endParaRPr lang="pl-PL"/>
        </a:p>
      </dgm:t>
    </dgm:pt>
    <dgm:pt modelId="{FA743574-3D20-407C-92D9-05805C9F538A}" type="parTrans" cxnId="{F494B7AD-4D7E-43DF-B11C-317880F73F8D}">
      <dgm:prSet/>
      <dgm:spPr/>
      <dgm:t>
        <a:bodyPr/>
        <a:lstStyle/>
        <a:p>
          <a:endParaRPr lang="pl-PL"/>
        </a:p>
      </dgm:t>
    </dgm:pt>
    <dgm:pt modelId="{3AFC1CFD-66F4-4246-AB7D-558C8CCC85BC}" type="sibTrans" cxnId="{F494B7AD-4D7E-43DF-B11C-317880F73F8D}">
      <dgm:prSet/>
      <dgm:spPr/>
      <dgm:t>
        <a:bodyPr/>
        <a:lstStyle/>
        <a:p>
          <a:endParaRPr lang="pl-PL"/>
        </a:p>
      </dgm:t>
    </dgm:pt>
    <dgm:pt modelId="{20D5711B-CDD9-4BED-A25E-754B01B02C28}">
      <dgm:prSet phldrT="[Tekst]"/>
      <dgm:spPr>
        <a:solidFill>
          <a:srgbClr val="4F81BD"/>
        </a:solidFill>
        <a:ln>
          <a:noFill/>
        </a:ln>
      </dgm:spPr>
      <dgm:t>
        <a:bodyPr/>
        <a:lstStyle/>
        <a:p>
          <a:endParaRPr lang="pl-PL"/>
        </a:p>
      </dgm:t>
    </dgm:pt>
    <dgm:pt modelId="{6C63F525-C6E4-44D4-A6D9-31B26FEB6A05}" type="parTrans" cxnId="{AA38A871-4369-4655-9E13-8F42DF981F27}">
      <dgm:prSet/>
      <dgm:spPr/>
      <dgm:t>
        <a:bodyPr/>
        <a:lstStyle/>
        <a:p>
          <a:endParaRPr lang="pl-PL"/>
        </a:p>
      </dgm:t>
    </dgm:pt>
    <dgm:pt modelId="{AE56961C-B1D5-42E2-B009-EEDBEC1B6742}" type="sibTrans" cxnId="{AA38A871-4369-4655-9E13-8F42DF981F27}">
      <dgm:prSet/>
      <dgm:spPr/>
      <dgm:t>
        <a:bodyPr/>
        <a:lstStyle/>
        <a:p>
          <a:endParaRPr lang="pl-PL"/>
        </a:p>
      </dgm:t>
    </dgm:pt>
    <dgm:pt modelId="{1613D484-B7B4-4DC5-9AF7-2C3E2C3EE5F7}">
      <dgm:prSet phldrT="[Tekst]"/>
      <dgm:spPr>
        <a:solidFill>
          <a:srgbClr val="D0D8E8"/>
        </a:solidFill>
      </dgm:spPr>
      <dgm:t>
        <a:bodyPr/>
        <a:lstStyle/>
        <a:p>
          <a:r>
            <a:rPr lang="pl-PL"/>
            <a:t>ar</a:t>
          </a:r>
        </a:p>
      </dgm:t>
    </dgm:pt>
    <dgm:pt modelId="{70C657E1-34C0-4DC4-A683-CA74F3E1B2D7}" type="parTrans" cxnId="{60D5AB39-89AD-4899-8EC0-F41105664935}">
      <dgm:prSet/>
      <dgm:spPr/>
      <dgm:t>
        <a:bodyPr/>
        <a:lstStyle/>
        <a:p>
          <a:endParaRPr lang="pl-PL"/>
        </a:p>
      </dgm:t>
    </dgm:pt>
    <dgm:pt modelId="{F6025CAC-6E89-4D0B-8C96-DFBDF22AD1EF}" type="sibTrans" cxnId="{60D5AB39-89AD-4899-8EC0-F41105664935}">
      <dgm:prSet/>
      <dgm:spPr/>
      <dgm:t>
        <a:bodyPr/>
        <a:lstStyle/>
        <a:p>
          <a:endParaRPr lang="pl-PL"/>
        </a:p>
      </dgm:t>
    </dgm:pt>
    <dgm:pt modelId="{0580A202-92DC-4F3C-9580-218A19A7A5E3}">
      <dgm:prSet phldrT="[Tekst]"/>
      <dgm:spPr>
        <a:solidFill>
          <a:srgbClr val="4F81BD"/>
        </a:solidFill>
        <a:ln>
          <a:noFill/>
        </a:ln>
      </dgm:spPr>
      <dgm:t>
        <a:bodyPr/>
        <a:lstStyle/>
        <a:p>
          <a:endParaRPr lang="pl-PL"/>
        </a:p>
      </dgm:t>
    </dgm:pt>
    <dgm:pt modelId="{7192FBF2-1DEF-49A6-AD8A-FB4079941463}" type="parTrans" cxnId="{8A5AE0CF-49CE-4329-8633-7C294470457C}">
      <dgm:prSet/>
      <dgm:spPr/>
      <dgm:t>
        <a:bodyPr/>
        <a:lstStyle/>
        <a:p>
          <a:endParaRPr lang="pl-PL"/>
        </a:p>
      </dgm:t>
    </dgm:pt>
    <dgm:pt modelId="{E25F566C-84F4-4A93-8578-A6B46794CEBF}" type="sibTrans" cxnId="{8A5AE0CF-49CE-4329-8633-7C294470457C}">
      <dgm:prSet/>
      <dgm:spPr/>
      <dgm:t>
        <a:bodyPr/>
        <a:lstStyle/>
        <a:p>
          <a:endParaRPr lang="pl-PL"/>
        </a:p>
      </dgm:t>
    </dgm:pt>
    <dgm:pt modelId="{E6EA16BD-FEDA-4528-B3A8-6E7FFD0ED91E}">
      <dgm:prSet phldrT="[Tekst]"/>
      <dgm:spPr>
        <a:solidFill>
          <a:schemeClr val="accent1">
            <a:alpha val="90000"/>
          </a:schemeClr>
        </a:solidFill>
        <a:ln>
          <a:noFill/>
        </a:ln>
      </dgm:spPr>
      <dgm:t>
        <a:bodyPr/>
        <a:lstStyle/>
        <a:p>
          <a:pPr algn="r"/>
          <a:endParaRPr lang="pl-PL"/>
        </a:p>
      </dgm:t>
    </dgm:pt>
    <dgm:pt modelId="{0DDC19FB-8162-4F97-9B6D-6FACF3F2737A}" type="parTrans" cxnId="{43268A1F-2239-4750-9ECC-DF71C35DC3AE}">
      <dgm:prSet/>
      <dgm:spPr/>
      <dgm:t>
        <a:bodyPr/>
        <a:lstStyle/>
        <a:p>
          <a:endParaRPr lang="pl-PL"/>
        </a:p>
      </dgm:t>
    </dgm:pt>
    <dgm:pt modelId="{9D8AA4BD-4D16-45D6-81BC-936634604659}" type="sibTrans" cxnId="{43268A1F-2239-4750-9ECC-DF71C35DC3AE}">
      <dgm:prSet/>
      <dgm:spPr/>
      <dgm:t>
        <a:bodyPr/>
        <a:lstStyle/>
        <a:p>
          <a:endParaRPr lang="pl-PL"/>
        </a:p>
      </dgm:t>
    </dgm:pt>
    <dgm:pt modelId="{F91D3352-2219-4B1C-AC26-39BC04F6FF56}">
      <dgm:prSet phldrT="[Tekst]"/>
      <dgm:spPr>
        <a:solidFill>
          <a:srgbClr val="4F81BD"/>
        </a:solidFill>
        <a:ln>
          <a:noFill/>
        </a:ln>
      </dgm:spPr>
      <dgm:t>
        <a:bodyPr/>
        <a:lstStyle/>
        <a:p>
          <a:endParaRPr lang="pl-PL"/>
        </a:p>
      </dgm:t>
    </dgm:pt>
    <dgm:pt modelId="{8DD5EF30-D289-4E4C-9CCD-D94CE45F44C7}" type="parTrans" cxnId="{E4242F72-2C33-42B8-9601-C3105FDA11A2}">
      <dgm:prSet/>
      <dgm:spPr/>
      <dgm:t>
        <a:bodyPr/>
        <a:lstStyle/>
        <a:p>
          <a:endParaRPr lang="pl-PL"/>
        </a:p>
      </dgm:t>
    </dgm:pt>
    <dgm:pt modelId="{F0FBD04C-C418-438E-8D9E-CB3C4203A878}" type="sibTrans" cxnId="{E4242F72-2C33-42B8-9601-C3105FDA11A2}">
      <dgm:prSet/>
      <dgm:spPr/>
      <dgm:t>
        <a:bodyPr/>
        <a:lstStyle/>
        <a:p>
          <a:endParaRPr lang="pl-PL"/>
        </a:p>
      </dgm:t>
    </dgm:pt>
    <dgm:pt modelId="{FBA7FC8C-458B-4E05-AFCB-293E3FBF2D70}" type="pres">
      <dgm:prSet presAssocID="{69FA5460-1819-46A6-BEDF-BB8645AA07CC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  <dgm:pt modelId="{5D710906-3464-4D12-8D10-67B655D282B8}" type="pres">
      <dgm:prSet presAssocID="{81B73FBE-CFD3-4427-B86E-E3634BBF78D4}" presName="horFlow" presStyleCnt="0"/>
      <dgm:spPr/>
    </dgm:pt>
    <dgm:pt modelId="{C61D938F-245B-4FF6-9090-F3825053501C}" type="pres">
      <dgm:prSet presAssocID="{81B73FBE-CFD3-4427-B86E-E3634BBF78D4}" presName="bigChev" presStyleLbl="node1" presStyleIdx="0" presStyleCnt="7"/>
      <dgm:spPr/>
      <dgm:t>
        <a:bodyPr/>
        <a:lstStyle/>
        <a:p>
          <a:endParaRPr lang="pl-PL"/>
        </a:p>
      </dgm:t>
    </dgm:pt>
    <dgm:pt modelId="{4B030D19-4BD4-497F-8543-63ECDAE293A6}" type="pres">
      <dgm:prSet presAssocID="{81B73FBE-CFD3-4427-B86E-E3634BBF78D4}" presName="vSp" presStyleCnt="0"/>
      <dgm:spPr/>
    </dgm:pt>
    <dgm:pt modelId="{F581615B-F7A6-405C-9B6D-2A558A497042}" type="pres">
      <dgm:prSet presAssocID="{92097B87-4DDE-4FFA-9F20-B3B4A1270496}" presName="horFlow" presStyleCnt="0"/>
      <dgm:spPr/>
    </dgm:pt>
    <dgm:pt modelId="{7A0100E1-3E74-403D-A229-734B2C9551D7}" type="pres">
      <dgm:prSet presAssocID="{92097B87-4DDE-4FFA-9F20-B3B4A1270496}" presName="bigChev" presStyleLbl="node1" presStyleIdx="1" presStyleCnt="7"/>
      <dgm:spPr/>
      <dgm:t>
        <a:bodyPr/>
        <a:lstStyle/>
        <a:p>
          <a:endParaRPr lang="pl-PL"/>
        </a:p>
      </dgm:t>
    </dgm:pt>
    <dgm:pt modelId="{B27EE8C1-CF6E-4454-92EC-A7918F2E29EC}" type="pres">
      <dgm:prSet presAssocID="{6C63F525-C6E4-44D4-A6D9-31B26FEB6A05}" presName="parTrans" presStyleCnt="0"/>
      <dgm:spPr/>
    </dgm:pt>
    <dgm:pt modelId="{8C592A5A-48C7-4757-88D0-187BDD8B8E8D}" type="pres">
      <dgm:prSet presAssocID="{20D5711B-CDD9-4BED-A25E-754B01B02C28}" presName="node" presStyleLbl="alignAccFollowNode1" presStyleIdx="0" presStyleCnt="1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E0E3B3C-8C09-4739-838E-63EB85DB7409}" type="pres">
      <dgm:prSet presAssocID="{92097B87-4DDE-4FFA-9F20-B3B4A1270496}" presName="vSp" presStyleCnt="0"/>
      <dgm:spPr/>
    </dgm:pt>
    <dgm:pt modelId="{F334478B-7CDC-4B41-9FF4-D35B5746A038}" type="pres">
      <dgm:prSet presAssocID="{1613D484-B7B4-4DC5-9AF7-2C3E2C3EE5F7}" presName="horFlow" presStyleCnt="0"/>
      <dgm:spPr/>
    </dgm:pt>
    <dgm:pt modelId="{0F799F06-9F35-4260-B5A9-BCE2FC413139}" type="pres">
      <dgm:prSet presAssocID="{1613D484-B7B4-4DC5-9AF7-2C3E2C3EE5F7}" presName="bigChev" presStyleLbl="node1" presStyleIdx="2" presStyleCnt="7"/>
      <dgm:spPr/>
      <dgm:t>
        <a:bodyPr/>
        <a:lstStyle/>
        <a:p>
          <a:endParaRPr lang="pl-PL"/>
        </a:p>
      </dgm:t>
    </dgm:pt>
    <dgm:pt modelId="{82824970-64F0-44B3-B257-FA0430FBE8E9}" type="pres">
      <dgm:prSet presAssocID="{8DD5EF30-D289-4E4C-9CCD-D94CE45F44C7}" presName="parTrans" presStyleCnt="0"/>
      <dgm:spPr/>
    </dgm:pt>
    <dgm:pt modelId="{E463B19D-5961-4D2A-99F7-0ED2B09FFED1}" type="pres">
      <dgm:prSet presAssocID="{F91D3352-2219-4B1C-AC26-39BC04F6FF56}" presName="node" presStyleLbl="alignAccFollowNode1" presStyleIdx="1" presStyleCnt="1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85F3205-C8D8-49CE-B6DB-BFC6BE982A2D}" type="pres">
      <dgm:prSet presAssocID="{F0FBD04C-C418-438E-8D9E-CB3C4203A878}" presName="sibTrans" presStyleCnt="0"/>
      <dgm:spPr/>
    </dgm:pt>
    <dgm:pt modelId="{2FE43B9B-3316-4BEC-8D1D-409468A46454}" type="pres">
      <dgm:prSet presAssocID="{0580A202-92DC-4F3C-9580-218A19A7A5E3}" presName="node" presStyleLbl="alignAccFollowNode1" presStyleIdx="2" presStyleCnt="1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20C22A0-449A-493B-8746-1BDA8CEE268C}" type="pres">
      <dgm:prSet presAssocID="{1613D484-B7B4-4DC5-9AF7-2C3E2C3EE5F7}" presName="vSp" presStyleCnt="0"/>
      <dgm:spPr/>
    </dgm:pt>
    <dgm:pt modelId="{5DAA9D02-EBF2-4FCF-A76B-0916F2D65D91}" type="pres">
      <dgm:prSet presAssocID="{2081E005-4210-419D-AFBC-6120B8446A60}" presName="horFlow" presStyleCnt="0"/>
      <dgm:spPr/>
    </dgm:pt>
    <dgm:pt modelId="{6315B0DE-CDFB-4D12-BBB0-3B34B2CA6CA8}" type="pres">
      <dgm:prSet presAssocID="{2081E005-4210-419D-AFBC-6120B8446A60}" presName="bigChev" presStyleLbl="node1" presStyleIdx="3" presStyleCnt="7"/>
      <dgm:spPr/>
      <dgm:t>
        <a:bodyPr/>
        <a:lstStyle/>
        <a:p>
          <a:endParaRPr lang="pl-PL"/>
        </a:p>
      </dgm:t>
    </dgm:pt>
    <dgm:pt modelId="{0EDFA550-4588-400B-B6BF-06DF0B7B6A47}" type="pres">
      <dgm:prSet presAssocID="{FA743574-3D20-407C-92D9-05805C9F538A}" presName="parTrans" presStyleCnt="0"/>
      <dgm:spPr/>
    </dgm:pt>
    <dgm:pt modelId="{BECDC543-54CE-490A-A2B7-DCE73C2804C4}" type="pres">
      <dgm:prSet presAssocID="{A07689D5-9102-4F9B-B782-9C0D9D1BDC96}" presName="node" presStyleLbl="alignAccFollowNode1" presStyleIdx="3" presStyleCnt="1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8E32151-2620-4431-A955-EAC955F1020B}" type="pres">
      <dgm:prSet presAssocID="{3AFC1CFD-66F4-4246-AB7D-558C8CCC85BC}" presName="sibTrans" presStyleCnt="0"/>
      <dgm:spPr/>
    </dgm:pt>
    <dgm:pt modelId="{70D930D5-4857-49D6-BEF1-E8B2E7D165EC}" type="pres">
      <dgm:prSet presAssocID="{E6EA16BD-FEDA-4528-B3A8-6E7FFD0ED91E}" presName="node" presStyleLbl="alignAccFollowNode1" presStyleIdx="4" presStyleCnt="1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F5572FF-7B5D-4367-B8ED-981A3D5AF35B}" type="pres">
      <dgm:prSet presAssocID="{9D8AA4BD-4D16-45D6-81BC-936634604659}" presName="sibTrans" presStyleCnt="0"/>
      <dgm:spPr/>
    </dgm:pt>
    <dgm:pt modelId="{2335121A-7D59-4B64-AAC2-F5B1F3434394}" type="pres">
      <dgm:prSet presAssocID="{2EABD6FA-EB1E-4117-A0F1-C3EECAE882EF}" presName="node" presStyleLbl="alignAccFollowNode1" presStyleIdx="5" presStyleCnt="1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0E479AD-E297-4F9C-ACAF-786D47F1A503}" type="pres">
      <dgm:prSet presAssocID="{2081E005-4210-419D-AFBC-6120B8446A60}" presName="vSp" presStyleCnt="0"/>
      <dgm:spPr/>
    </dgm:pt>
    <dgm:pt modelId="{ACF3DD3F-929F-467C-9D44-EDDD43E7BFB0}" type="pres">
      <dgm:prSet presAssocID="{1A6C82B2-A11B-4D97-98CB-FC1D2AE27C8F}" presName="horFlow" presStyleCnt="0"/>
      <dgm:spPr/>
    </dgm:pt>
    <dgm:pt modelId="{4E625BB8-0DC9-4361-9FA2-878CD15CB9CD}" type="pres">
      <dgm:prSet presAssocID="{1A6C82B2-A11B-4D97-98CB-FC1D2AE27C8F}" presName="bigChev" presStyleLbl="node1" presStyleIdx="4" presStyleCnt="7"/>
      <dgm:spPr/>
      <dgm:t>
        <a:bodyPr/>
        <a:lstStyle/>
        <a:p>
          <a:endParaRPr lang="pl-PL"/>
        </a:p>
      </dgm:t>
    </dgm:pt>
    <dgm:pt modelId="{ECC1CF86-428A-49CD-B5A6-E137ACDF31B8}" type="pres">
      <dgm:prSet presAssocID="{AD10B3F1-72F7-4D9E-8BDD-E2931BCC797A}" presName="parTrans" presStyleCnt="0"/>
      <dgm:spPr/>
    </dgm:pt>
    <dgm:pt modelId="{55CD5C4D-35B5-4897-B098-46BB694029EF}" type="pres">
      <dgm:prSet presAssocID="{F19BD9FF-7CCC-4C61-99C8-8C24911D1487}" presName="node" presStyleLbl="alignAccFollowNode1" presStyleIdx="6" presStyleCnt="1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4C9FB2D-CF2F-46FB-B5A4-22E9C5E1B7A4}" type="pres">
      <dgm:prSet presAssocID="{09E3D6BA-D8C3-4B11-81D4-6D2E2D588E51}" presName="sibTrans" presStyleCnt="0"/>
      <dgm:spPr/>
    </dgm:pt>
    <dgm:pt modelId="{B3FA34C0-2A68-4D60-95FC-C0E7E3FC0D1E}" type="pres">
      <dgm:prSet presAssocID="{09F90B76-C551-4B7F-8D0B-E8A30D51EF02}" presName="node" presStyleLbl="alignAccFollowNode1" presStyleIdx="7" presStyleCnt="1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3517147-9E47-45B2-99A3-F22698FC0917}" type="pres">
      <dgm:prSet presAssocID="{1A6C82B2-A11B-4D97-98CB-FC1D2AE27C8F}" presName="vSp" presStyleCnt="0"/>
      <dgm:spPr/>
    </dgm:pt>
    <dgm:pt modelId="{138A5229-4A1A-4739-90FB-7A65C3FC6EEA}" type="pres">
      <dgm:prSet presAssocID="{0584C980-BA82-46D7-BC10-8942A4B31631}" presName="horFlow" presStyleCnt="0"/>
      <dgm:spPr/>
    </dgm:pt>
    <dgm:pt modelId="{EE1BC063-E2AF-4358-BD00-D4A767D71E9B}" type="pres">
      <dgm:prSet presAssocID="{0584C980-BA82-46D7-BC10-8942A4B31631}" presName="bigChev" presStyleLbl="node1" presStyleIdx="5" presStyleCnt="7"/>
      <dgm:spPr/>
      <dgm:t>
        <a:bodyPr/>
        <a:lstStyle/>
        <a:p>
          <a:endParaRPr lang="pl-PL"/>
        </a:p>
      </dgm:t>
    </dgm:pt>
    <dgm:pt modelId="{89F8BEAD-9F9F-4107-B424-FCE6D1FF5E9B}" type="pres">
      <dgm:prSet presAssocID="{18BF3CE5-8ECC-445D-AE00-BB257BF1D083}" presName="parTrans" presStyleCnt="0"/>
      <dgm:spPr/>
    </dgm:pt>
    <dgm:pt modelId="{161704FE-D89A-4AC6-AA57-623C7A0C6347}" type="pres">
      <dgm:prSet presAssocID="{5829444B-376F-4A74-BA91-A617BDA2C0E1}" presName="node" presStyleLbl="alignAccFollowNode1" presStyleIdx="8" presStyleCnt="1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2009913-AD62-4ED3-9F72-B6B740EA82F1}" type="pres">
      <dgm:prSet presAssocID="{8B7A445F-FE85-4CDD-91A8-7BC6D53F4727}" presName="sibTrans" presStyleCnt="0"/>
      <dgm:spPr/>
    </dgm:pt>
    <dgm:pt modelId="{2573F395-7DBD-42BE-AC61-8B1F36573B62}" type="pres">
      <dgm:prSet presAssocID="{1A256746-2B74-4895-ADD9-4D7B92A32E69}" presName="node" presStyleLbl="alignAccFollowNode1" presStyleIdx="9" presStyleCnt="15" custLinFactNeighborX="-2769" custLinFactNeighborY="137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76A5EF6-513A-4B8A-84DB-882AA615E6AD}" type="pres">
      <dgm:prSet presAssocID="{4BF0A976-8875-4755-92DD-A0116AEE126D}" presName="sibTrans" presStyleCnt="0"/>
      <dgm:spPr/>
    </dgm:pt>
    <dgm:pt modelId="{37C33E0B-7738-4E68-872E-AF12F64A4D45}" type="pres">
      <dgm:prSet presAssocID="{E734D3B1-33A1-43E5-8144-4568E594226E}" presName="node" presStyleLbl="alignAccFollowNode1" presStyleIdx="10" presStyleCnt="1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547BF60-FA55-4BC1-86AD-FDF6AD105F4C}" type="pres">
      <dgm:prSet presAssocID="{0584C980-BA82-46D7-BC10-8942A4B31631}" presName="vSp" presStyleCnt="0"/>
      <dgm:spPr/>
    </dgm:pt>
    <dgm:pt modelId="{5136DC70-8C65-4D2C-8FE9-C1BF4FDB4C52}" type="pres">
      <dgm:prSet presAssocID="{E92C0089-72C0-4ED8-9D3F-92455E838DAD}" presName="horFlow" presStyleCnt="0"/>
      <dgm:spPr/>
    </dgm:pt>
    <dgm:pt modelId="{18518147-584F-4499-B183-A4464E919C9A}" type="pres">
      <dgm:prSet presAssocID="{E92C0089-72C0-4ED8-9D3F-92455E838DAD}" presName="bigChev" presStyleLbl="node1" presStyleIdx="6" presStyleCnt="7"/>
      <dgm:spPr/>
      <dgm:t>
        <a:bodyPr/>
        <a:lstStyle/>
        <a:p>
          <a:endParaRPr lang="pl-PL"/>
        </a:p>
      </dgm:t>
    </dgm:pt>
    <dgm:pt modelId="{D3CA52D6-131B-42EA-B434-CA51BC05AB3B}" type="pres">
      <dgm:prSet presAssocID="{08863963-AE88-4723-9874-2F000CDC0FD5}" presName="parTrans" presStyleCnt="0"/>
      <dgm:spPr/>
    </dgm:pt>
    <dgm:pt modelId="{363FC5D2-D343-47D4-BCDE-2BF63A5E081C}" type="pres">
      <dgm:prSet presAssocID="{60B818D4-9FAA-428B-B99A-2AC690C9C1CD}" presName="node" presStyleLbl="alignAccFollowNode1" presStyleIdx="11" presStyleCnt="1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94A9F58-0D5E-48DA-9C2C-D50CBB4EB1DF}" type="pres">
      <dgm:prSet presAssocID="{C7C46346-506B-4605-854C-1C45C1BD650E}" presName="sibTrans" presStyleCnt="0"/>
      <dgm:spPr/>
    </dgm:pt>
    <dgm:pt modelId="{328CF5C3-9C84-4630-9354-70DECE32EF3C}" type="pres">
      <dgm:prSet presAssocID="{2B908C9B-4202-4CBD-8DC0-E50EB9FE4926}" presName="node" presStyleLbl="alignAccFollowNode1" presStyleIdx="12" presStyleCnt="1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C60739A-AA38-4B5D-972C-FC47DED320AA}" type="pres">
      <dgm:prSet presAssocID="{411FA2BD-8715-436F-853A-CBE9DA326840}" presName="sibTrans" presStyleCnt="0"/>
      <dgm:spPr/>
    </dgm:pt>
    <dgm:pt modelId="{58928316-E1B7-40DA-8792-08119E432F9C}" type="pres">
      <dgm:prSet presAssocID="{A170D165-C0EB-4AAC-B93B-10EE4D7C62AF}" presName="node" presStyleLbl="alignAccFollowNode1" presStyleIdx="13" presStyleCnt="1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A6BD9DA-C09D-432F-8142-E01CA3BF00AE}" type="pres">
      <dgm:prSet presAssocID="{882A96B4-0485-4057-958F-80CDD771813C}" presName="sibTrans" presStyleCnt="0"/>
      <dgm:spPr/>
    </dgm:pt>
    <dgm:pt modelId="{7BA2EE3C-66D5-49BD-BE65-4023B4B62944}" type="pres">
      <dgm:prSet presAssocID="{273A25D3-4C95-4B86-9211-BE810BEDFBE2}" presName="node" presStyleLbl="alignAccFollowNode1" presStyleIdx="14" presStyleCnt="1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52418D29-6943-4E11-A744-EEC709343637}" srcId="{69FA5460-1819-46A6-BEDF-BB8645AA07CC}" destId="{0584C980-BA82-46D7-BC10-8942A4B31631}" srcOrd="5" destOrd="0" parTransId="{3132B9E5-754D-4572-9FFB-3072205F9771}" sibTransId="{6720F2F9-9C04-425D-965E-4030B0046D97}"/>
    <dgm:cxn modelId="{A9AA1474-1DE0-44B0-B1AA-EEF25489AE41}" srcId="{0584C980-BA82-46D7-BC10-8942A4B31631}" destId="{E734D3B1-33A1-43E5-8144-4568E594226E}" srcOrd="2" destOrd="0" parTransId="{4004BFEE-C92E-43D3-A1F6-ABC3B4D69639}" sibTransId="{2C88B51F-BBC8-4432-B500-416C17EAEC09}"/>
    <dgm:cxn modelId="{BA3B168A-2384-4F73-A880-DA7903405DAC}" type="presOf" srcId="{69FA5460-1819-46A6-BEDF-BB8645AA07CC}" destId="{FBA7FC8C-458B-4E05-AFCB-293E3FBF2D70}" srcOrd="0" destOrd="0" presId="urn:microsoft.com/office/officeart/2005/8/layout/lProcess3"/>
    <dgm:cxn modelId="{AA38A871-4369-4655-9E13-8F42DF981F27}" srcId="{92097B87-4DDE-4FFA-9F20-B3B4A1270496}" destId="{20D5711B-CDD9-4BED-A25E-754B01B02C28}" srcOrd="0" destOrd="0" parTransId="{6C63F525-C6E4-44D4-A6D9-31B26FEB6A05}" sibTransId="{AE56961C-B1D5-42E2-B009-EEDBEC1B6742}"/>
    <dgm:cxn modelId="{78746CD8-F768-415F-BC34-399E1CEA7183}" srcId="{E92C0089-72C0-4ED8-9D3F-92455E838DAD}" destId="{273A25D3-4C95-4B86-9211-BE810BEDFBE2}" srcOrd="3" destOrd="0" parTransId="{D92B2DF4-C8D1-4CE2-B6DC-B1F0497029C8}" sibTransId="{98B0B2AF-2F16-49D5-B3AA-A096D2CC7109}"/>
    <dgm:cxn modelId="{A1391DC7-C38B-4753-8EE7-EF12896C9764}" type="presOf" srcId="{2B908C9B-4202-4CBD-8DC0-E50EB9FE4926}" destId="{328CF5C3-9C84-4630-9354-70DECE32EF3C}" srcOrd="0" destOrd="0" presId="urn:microsoft.com/office/officeart/2005/8/layout/lProcess3"/>
    <dgm:cxn modelId="{8D9D132C-B847-42BD-BFB7-1EFD6C71F8EB}" srcId="{69FA5460-1819-46A6-BEDF-BB8645AA07CC}" destId="{1A6C82B2-A11B-4D97-98CB-FC1D2AE27C8F}" srcOrd="4" destOrd="0" parTransId="{9F32DC9C-BBDA-4249-93AE-A979A38D3982}" sibTransId="{AB708365-6887-43B4-85AD-3B729B62206E}"/>
    <dgm:cxn modelId="{13B8B561-B356-488A-89EA-6207DC32B0BF}" type="presOf" srcId="{273A25D3-4C95-4B86-9211-BE810BEDFBE2}" destId="{7BA2EE3C-66D5-49BD-BE65-4023B4B62944}" srcOrd="0" destOrd="0" presId="urn:microsoft.com/office/officeart/2005/8/layout/lProcess3"/>
    <dgm:cxn modelId="{3940594E-AF17-4393-A5E0-99960266CE28}" type="presOf" srcId="{1613D484-B7B4-4DC5-9AF7-2C3E2C3EE5F7}" destId="{0F799F06-9F35-4260-B5A9-BCE2FC413139}" srcOrd="0" destOrd="0" presId="urn:microsoft.com/office/officeart/2005/8/layout/lProcess3"/>
    <dgm:cxn modelId="{FC0B2FC1-8DB2-4E9E-89BE-0B9F878FDB6C}" srcId="{69FA5460-1819-46A6-BEDF-BB8645AA07CC}" destId="{E92C0089-72C0-4ED8-9D3F-92455E838DAD}" srcOrd="6" destOrd="0" parTransId="{AC395016-9D6D-435D-ACF4-57BC6FE6EE45}" sibTransId="{3C2CA1F2-F28C-4C69-82BB-84085C5B2669}"/>
    <dgm:cxn modelId="{18B55F10-08A8-4453-88F4-3F18EAE5203F}" type="presOf" srcId="{F91D3352-2219-4B1C-AC26-39BC04F6FF56}" destId="{E463B19D-5961-4D2A-99F7-0ED2B09FFED1}" srcOrd="0" destOrd="0" presId="urn:microsoft.com/office/officeart/2005/8/layout/lProcess3"/>
    <dgm:cxn modelId="{1F29E83A-A624-4290-A92B-FF5E09E9545F}" srcId="{69FA5460-1819-46A6-BEDF-BB8645AA07CC}" destId="{2081E005-4210-419D-AFBC-6120B8446A60}" srcOrd="3" destOrd="0" parTransId="{8D05525E-2702-4B84-AAE3-406383A18A5A}" sibTransId="{44B20A92-1AF0-4597-8053-6EFB6C242577}"/>
    <dgm:cxn modelId="{0BF5097D-48C6-402A-BBF2-07F830233596}" srcId="{0584C980-BA82-46D7-BC10-8942A4B31631}" destId="{5829444B-376F-4A74-BA91-A617BDA2C0E1}" srcOrd="0" destOrd="0" parTransId="{18BF3CE5-8ECC-445D-AE00-BB257BF1D083}" sibTransId="{8B7A445F-FE85-4CDD-91A8-7BC6D53F4727}"/>
    <dgm:cxn modelId="{7A30ADCC-FE86-434B-9C1E-B08E267ABD6B}" type="presOf" srcId="{2081E005-4210-419D-AFBC-6120B8446A60}" destId="{6315B0DE-CDFB-4D12-BBB0-3B34B2CA6CA8}" srcOrd="0" destOrd="0" presId="urn:microsoft.com/office/officeart/2005/8/layout/lProcess3"/>
    <dgm:cxn modelId="{8A5AE0CF-49CE-4329-8633-7C294470457C}" srcId="{1613D484-B7B4-4DC5-9AF7-2C3E2C3EE5F7}" destId="{0580A202-92DC-4F3C-9580-218A19A7A5E3}" srcOrd="1" destOrd="0" parTransId="{7192FBF2-1DEF-49A6-AD8A-FB4079941463}" sibTransId="{E25F566C-84F4-4A93-8578-A6B46794CEBF}"/>
    <dgm:cxn modelId="{5F2F22E0-6A20-4C7D-BC71-A1E997F0676B}" srcId="{E92C0089-72C0-4ED8-9D3F-92455E838DAD}" destId="{2B908C9B-4202-4CBD-8DC0-E50EB9FE4926}" srcOrd="1" destOrd="0" parTransId="{B0ADCBB7-7613-4201-9E2A-C5CDF1C628BF}" sibTransId="{411FA2BD-8715-436F-853A-CBE9DA326840}"/>
    <dgm:cxn modelId="{C19AA882-619D-4D80-9060-C6EB2218F366}" type="presOf" srcId="{1A256746-2B74-4895-ADD9-4D7B92A32E69}" destId="{2573F395-7DBD-42BE-AC61-8B1F36573B62}" srcOrd="0" destOrd="0" presId="urn:microsoft.com/office/officeart/2005/8/layout/lProcess3"/>
    <dgm:cxn modelId="{F9B0992B-C3B1-44C0-B2C2-5CFC4B341B35}" type="presOf" srcId="{A07689D5-9102-4F9B-B782-9C0D9D1BDC96}" destId="{BECDC543-54CE-490A-A2B7-DCE73C2804C4}" srcOrd="0" destOrd="0" presId="urn:microsoft.com/office/officeart/2005/8/layout/lProcess3"/>
    <dgm:cxn modelId="{87757FE8-CA16-4F3B-A09A-4FE84F740BB0}" type="presOf" srcId="{0584C980-BA82-46D7-BC10-8942A4B31631}" destId="{EE1BC063-E2AF-4358-BD00-D4A767D71E9B}" srcOrd="0" destOrd="0" presId="urn:microsoft.com/office/officeart/2005/8/layout/lProcess3"/>
    <dgm:cxn modelId="{7D862D18-B3AE-4D93-8B83-E18D12BFD5A6}" type="presOf" srcId="{A170D165-C0EB-4AAC-B93B-10EE4D7C62AF}" destId="{58928316-E1B7-40DA-8792-08119E432F9C}" srcOrd="0" destOrd="0" presId="urn:microsoft.com/office/officeart/2005/8/layout/lProcess3"/>
    <dgm:cxn modelId="{C842E36B-6871-4B2A-A230-0706EBF29DE1}" type="presOf" srcId="{E92C0089-72C0-4ED8-9D3F-92455E838DAD}" destId="{18518147-584F-4499-B183-A4464E919C9A}" srcOrd="0" destOrd="0" presId="urn:microsoft.com/office/officeart/2005/8/layout/lProcess3"/>
    <dgm:cxn modelId="{0774AE5F-808F-41F2-8C0B-C38B5EEA4AC7}" srcId="{E92C0089-72C0-4ED8-9D3F-92455E838DAD}" destId="{A170D165-C0EB-4AAC-B93B-10EE4D7C62AF}" srcOrd="2" destOrd="0" parTransId="{9D41FC55-1876-4431-B791-013251F00367}" sibTransId="{882A96B4-0485-4057-958F-80CDD771813C}"/>
    <dgm:cxn modelId="{43268A1F-2239-4750-9ECC-DF71C35DC3AE}" srcId="{2081E005-4210-419D-AFBC-6120B8446A60}" destId="{E6EA16BD-FEDA-4528-B3A8-6E7FFD0ED91E}" srcOrd="1" destOrd="0" parTransId="{0DDC19FB-8162-4F97-9B6D-6FACF3F2737A}" sibTransId="{9D8AA4BD-4D16-45D6-81BC-936634604659}"/>
    <dgm:cxn modelId="{97A9B80B-8624-4EA8-8EB8-C506189E73A7}" type="presOf" srcId="{60B818D4-9FAA-428B-B99A-2AC690C9C1CD}" destId="{363FC5D2-D343-47D4-BCDE-2BF63A5E081C}" srcOrd="0" destOrd="0" presId="urn:microsoft.com/office/officeart/2005/8/layout/lProcess3"/>
    <dgm:cxn modelId="{8F709CE4-C783-4B55-9677-49402BC177B7}" srcId="{E92C0089-72C0-4ED8-9D3F-92455E838DAD}" destId="{60B818D4-9FAA-428B-B99A-2AC690C9C1CD}" srcOrd="0" destOrd="0" parTransId="{08863963-AE88-4723-9874-2F000CDC0FD5}" sibTransId="{C7C46346-506B-4605-854C-1C45C1BD650E}"/>
    <dgm:cxn modelId="{A8421DDF-53C2-4F7B-9A37-662F629F3804}" srcId="{1A6C82B2-A11B-4D97-98CB-FC1D2AE27C8F}" destId="{09F90B76-C551-4B7F-8D0B-E8A30D51EF02}" srcOrd="1" destOrd="0" parTransId="{7AC15F3C-18AC-427F-9A98-21646D4B2C55}" sibTransId="{FDBFC0D8-D45D-4326-B4C2-C2A9B1646B0B}"/>
    <dgm:cxn modelId="{60D5AB39-89AD-4899-8EC0-F41105664935}" srcId="{69FA5460-1819-46A6-BEDF-BB8645AA07CC}" destId="{1613D484-B7B4-4DC5-9AF7-2C3E2C3EE5F7}" srcOrd="2" destOrd="0" parTransId="{70C657E1-34C0-4DC4-A683-CA74F3E1B2D7}" sibTransId="{F6025CAC-6E89-4D0B-8C96-DFBDF22AD1EF}"/>
    <dgm:cxn modelId="{A9BB5E2C-C04A-4966-B4AC-B41BD52193E3}" type="presOf" srcId="{E6EA16BD-FEDA-4528-B3A8-6E7FFD0ED91E}" destId="{70D930D5-4857-49D6-BEF1-E8B2E7D165EC}" srcOrd="0" destOrd="0" presId="urn:microsoft.com/office/officeart/2005/8/layout/lProcess3"/>
    <dgm:cxn modelId="{F494B7AD-4D7E-43DF-B11C-317880F73F8D}" srcId="{2081E005-4210-419D-AFBC-6120B8446A60}" destId="{A07689D5-9102-4F9B-B782-9C0D9D1BDC96}" srcOrd="0" destOrd="0" parTransId="{FA743574-3D20-407C-92D9-05805C9F538A}" sibTransId="{3AFC1CFD-66F4-4246-AB7D-558C8CCC85BC}"/>
    <dgm:cxn modelId="{9CCB2741-C323-4FDC-BAA9-B903994B84C3}" srcId="{1A6C82B2-A11B-4D97-98CB-FC1D2AE27C8F}" destId="{F19BD9FF-7CCC-4C61-99C8-8C24911D1487}" srcOrd="0" destOrd="0" parTransId="{AD10B3F1-72F7-4D9E-8BDD-E2931BCC797A}" sibTransId="{09E3D6BA-D8C3-4B11-81D4-6D2E2D588E51}"/>
    <dgm:cxn modelId="{701B3412-08E5-4100-B77F-661FCCEFAD7C}" type="presOf" srcId="{09F90B76-C551-4B7F-8D0B-E8A30D51EF02}" destId="{B3FA34C0-2A68-4D60-95FC-C0E7E3FC0D1E}" srcOrd="0" destOrd="0" presId="urn:microsoft.com/office/officeart/2005/8/layout/lProcess3"/>
    <dgm:cxn modelId="{8A6281BB-E762-4E74-924F-ACDFA8C9F84B}" type="presOf" srcId="{2EABD6FA-EB1E-4117-A0F1-C3EECAE882EF}" destId="{2335121A-7D59-4B64-AAC2-F5B1F3434394}" srcOrd="0" destOrd="0" presId="urn:microsoft.com/office/officeart/2005/8/layout/lProcess3"/>
    <dgm:cxn modelId="{E4242F72-2C33-42B8-9601-C3105FDA11A2}" srcId="{1613D484-B7B4-4DC5-9AF7-2C3E2C3EE5F7}" destId="{F91D3352-2219-4B1C-AC26-39BC04F6FF56}" srcOrd="0" destOrd="0" parTransId="{8DD5EF30-D289-4E4C-9CCD-D94CE45F44C7}" sibTransId="{F0FBD04C-C418-438E-8D9E-CB3C4203A878}"/>
    <dgm:cxn modelId="{5202B85D-8665-4D28-B02D-56582FC57253}" type="presOf" srcId="{1A6C82B2-A11B-4D97-98CB-FC1D2AE27C8F}" destId="{4E625BB8-0DC9-4361-9FA2-878CD15CB9CD}" srcOrd="0" destOrd="0" presId="urn:microsoft.com/office/officeart/2005/8/layout/lProcess3"/>
    <dgm:cxn modelId="{7298E224-12F8-485B-99D2-CDB35771423C}" type="presOf" srcId="{E734D3B1-33A1-43E5-8144-4568E594226E}" destId="{37C33E0B-7738-4E68-872E-AF12F64A4D45}" srcOrd="0" destOrd="0" presId="urn:microsoft.com/office/officeart/2005/8/layout/lProcess3"/>
    <dgm:cxn modelId="{C2A9A077-AEAA-47B1-9D56-E1F85AADFCE8}" type="presOf" srcId="{92097B87-4DDE-4FFA-9F20-B3B4A1270496}" destId="{7A0100E1-3E74-403D-A229-734B2C9551D7}" srcOrd="0" destOrd="0" presId="urn:microsoft.com/office/officeart/2005/8/layout/lProcess3"/>
    <dgm:cxn modelId="{43DC5E9D-9128-462D-9E86-92B1AD5FEF58}" srcId="{69FA5460-1819-46A6-BEDF-BB8645AA07CC}" destId="{81B73FBE-CFD3-4427-B86E-E3634BBF78D4}" srcOrd="0" destOrd="0" parTransId="{878D67D6-A59E-4B92-BBEE-590C8CADCC0E}" sibTransId="{90BDD449-CC4F-429E-A810-D50F8AC54D8C}"/>
    <dgm:cxn modelId="{316CB14D-CDF5-40DB-B635-33C8CFF1403F}" type="presOf" srcId="{0580A202-92DC-4F3C-9580-218A19A7A5E3}" destId="{2FE43B9B-3316-4BEC-8D1D-409468A46454}" srcOrd="0" destOrd="0" presId="urn:microsoft.com/office/officeart/2005/8/layout/lProcess3"/>
    <dgm:cxn modelId="{A09A6E6E-A538-4BA8-985B-FEFDB172EBA0}" type="presOf" srcId="{20D5711B-CDD9-4BED-A25E-754B01B02C28}" destId="{8C592A5A-48C7-4757-88D0-187BDD8B8E8D}" srcOrd="0" destOrd="0" presId="urn:microsoft.com/office/officeart/2005/8/layout/lProcess3"/>
    <dgm:cxn modelId="{FA4DC7A3-4EBE-49E2-99AE-712C70EB9BFB}" srcId="{2081E005-4210-419D-AFBC-6120B8446A60}" destId="{2EABD6FA-EB1E-4117-A0F1-C3EECAE882EF}" srcOrd="2" destOrd="0" parTransId="{73340D4A-9C19-4A8F-B0C1-5DE80DB61D81}" sibTransId="{30BB4DF6-D2AA-449B-BB3B-52C2F0CC3748}"/>
    <dgm:cxn modelId="{BB177206-1141-4D1B-A78A-7DF3C35A50ED}" type="presOf" srcId="{5829444B-376F-4A74-BA91-A617BDA2C0E1}" destId="{161704FE-D89A-4AC6-AA57-623C7A0C6347}" srcOrd="0" destOrd="0" presId="urn:microsoft.com/office/officeart/2005/8/layout/lProcess3"/>
    <dgm:cxn modelId="{6A50CDD7-7410-4C57-BBAD-4D1EE78D5857}" type="presOf" srcId="{81B73FBE-CFD3-4427-B86E-E3634BBF78D4}" destId="{C61D938F-245B-4FF6-9090-F3825053501C}" srcOrd="0" destOrd="0" presId="urn:microsoft.com/office/officeart/2005/8/layout/lProcess3"/>
    <dgm:cxn modelId="{5D70AE00-ED6E-4E1C-B92C-F49CD31A8096}" srcId="{69FA5460-1819-46A6-BEDF-BB8645AA07CC}" destId="{92097B87-4DDE-4FFA-9F20-B3B4A1270496}" srcOrd="1" destOrd="0" parTransId="{24AC7AB1-0CB3-4D63-A371-0E78DE2519CD}" sibTransId="{DF4B21C1-1791-4EDD-A927-E91FDF8DC50C}"/>
    <dgm:cxn modelId="{EF43CA5C-571E-4CFD-B026-5BB54799A988}" type="presOf" srcId="{F19BD9FF-7CCC-4C61-99C8-8C24911D1487}" destId="{55CD5C4D-35B5-4897-B098-46BB694029EF}" srcOrd="0" destOrd="0" presId="urn:microsoft.com/office/officeart/2005/8/layout/lProcess3"/>
    <dgm:cxn modelId="{67F5CC35-77C9-40F3-8E5D-DAC6080F9614}" srcId="{0584C980-BA82-46D7-BC10-8942A4B31631}" destId="{1A256746-2B74-4895-ADD9-4D7B92A32E69}" srcOrd="1" destOrd="0" parTransId="{66740B30-A2A1-4809-8983-BFA0A687AECE}" sibTransId="{4BF0A976-8875-4755-92DD-A0116AEE126D}"/>
    <dgm:cxn modelId="{6C7EAD9E-06F3-4F76-BA79-E2E2B790B277}" type="presParOf" srcId="{FBA7FC8C-458B-4E05-AFCB-293E3FBF2D70}" destId="{5D710906-3464-4D12-8D10-67B655D282B8}" srcOrd="0" destOrd="0" presId="urn:microsoft.com/office/officeart/2005/8/layout/lProcess3"/>
    <dgm:cxn modelId="{2F2F194E-EBAA-49D5-A088-A9DE07FE9CA5}" type="presParOf" srcId="{5D710906-3464-4D12-8D10-67B655D282B8}" destId="{C61D938F-245B-4FF6-9090-F3825053501C}" srcOrd="0" destOrd="0" presId="urn:microsoft.com/office/officeart/2005/8/layout/lProcess3"/>
    <dgm:cxn modelId="{41734138-EC3F-4988-96F0-D21F81F7B8AF}" type="presParOf" srcId="{FBA7FC8C-458B-4E05-AFCB-293E3FBF2D70}" destId="{4B030D19-4BD4-497F-8543-63ECDAE293A6}" srcOrd="1" destOrd="0" presId="urn:microsoft.com/office/officeart/2005/8/layout/lProcess3"/>
    <dgm:cxn modelId="{B884A57D-E7A2-4EF9-AFAE-C23A2C4F7833}" type="presParOf" srcId="{FBA7FC8C-458B-4E05-AFCB-293E3FBF2D70}" destId="{F581615B-F7A6-405C-9B6D-2A558A497042}" srcOrd="2" destOrd="0" presId="urn:microsoft.com/office/officeart/2005/8/layout/lProcess3"/>
    <dgm:cxn modelId="{154F815B-64C3-4CC3-9B70-D953C8BFE393}" type="presParOf" srcId="{F581615B-F7A6-405C-9B6D-2A558A497042}" destId="{7A0100E1-3E74-403D-A229-734B2C9551D7}" srcOrd="0" destOrd="0" presId="urn:microsoft.com/office/officeart/2005/8/layout/lProcess3"/>
    <dgm:cxn modelId="{2973B93E-C096-4B09-9B51-AF773A7C3D02}" type="presParOf" srcId="{F581615B-F7A6-405C-9B6D-2A558A497042}" destId="{B27EE8C1-CF6E-4454-92EC-A7918F2E29EC}" srcOrd="1" destOrd="0" presId="urn:microsoft.com/office/officeart/2005/8/layout/lProcess3"/>
    <dgm:cxn modelId="{94465950-EAC2-4FCA-8065-74348CF8B831}" type="presParOf" srcId="{F581615B-F7A6-405C-9B6D-2A558A497042}" destId="{8C592A5A-48C7-4757-88D0-187BDD8B8E8D}" srcOrd="2" destOrd="0" presId="urn:microsoft.com/office/officeart/2005/8/layout/lProcess3"/>
    <dgm:cxn modelId="{F47093D5-1F76-4762-96D2-13D2F5BDB21C}" type="presParOf" srcId="{FBA7FC8C-458B-4E05-AFCB-293E3FBF2D70}" destId="{7E0E3B3C-8C09-4739-838E-63EB85DB7409}" srcOrd="3" destOrd="0" presId="urn:microsoft.com/office/officeart/2005/8/layout/lProcess3"/>
    <dgm:cxn modelId="{8C0B5FE9-ADFA-4BE5-BC0C-FBB7A2E3C86F}" type="presParOf" srcId="{FBA7FC8C-458B-4E05-AFCB-293E3FBF2D70}" destId="{F334478B-7CDC-4B41-9FF4-D35B5746A038}" srcOrd="4" destOrd="0" presId="urn:microsoft.com/office/officeart/2005/8/layout/lProcess3"/>
    <dgm:cxn modelId="{E2A74DED-7BEC-41BA-B6DD-E266F41A3E95}" type="presParOf" srcId="{F334478B-7CDC-4B41-9FF4-D35B5746A038}" destId="{0F799F06-9F35-4260-B5A9-BCE2FC413139}" srcOrd="0" destOrd="0" presId="urn:microsoft.com/office/officeart/2005/8/layout/lProcess3"/>
    <dgm:cxn modelId="{A1703FDE-7BB2-4A1C-974F-45DF17231C0B}" type="presParOf" srcId="{F334478B-7CDC-4B41-9FF4-D35B5746A038}" destId="{82824970-64F0-44B3-B257-FA0430FBE8E9}" srcOrd="1" destOrd="0" presId="urn:microsoft.com/office/officeart/2005/8/layout/lProcess3"/>
    <dgm:cxn modelId="{37ACB457-1791-4D62-AD32-D1F4A6169C7E}" type="presParOf" srcId="{F334478B-7CDC-4B41-9FF4-D35B5746A038}" destId="{E463B19D-5961-4D2A-99F7-0ED2B09FFED1}" srcOrd="2" destOrd="0" presId="urn:microsoft.com/office/officeart/2005/8/layout/lProcess3"/>
    <dgm:cxn modelId="{80994116-58A4-45DE-B672-4C45BBA05169}" type="presParOf" srcId="{F334478B-7CDC-4B41-9FF4-D35B5746A038}" destId="{885F3205-C8D8-49CE-B6DB-BFC6BE982A2D}" srcOrd="3" destOrd="0" presId="urn:microsoft.com/office/officeart/2005/8/layout/lProcess3"/>
    <dgm:cxn modelId="{54E231F0-88F3-4550-86E0-B1FB637CDE52}" type="presParOf" srcId="{F334478B-7CDC-4B41-9FF4-D35B5746A038}" destId="{2FE43B9B-3316-4BEC-8D1D-409468A46454}" srcOrd="4" destOrd="0" presId="urn:microsoft.com/office/officeart/2005/8/layout/lProcess3"/>
    <dgm:cxn modelId="{AC157833-CFBC-4867-88B1-D74426DCD50E}" type="presParOf" srcId="{FBA7FC8C-458B-4E05-AFCB-293E3FBF2D70}" destId="{120C22A0-449A-493B-8746-1BDA8CEE268C}" srcOrd="5" destOrd="0" presId="urn:microsoft.com/office/officeart/2005/8/layout/lProcess3"/>
    <dgm:cxn modelId="{B376E9F7-9D20-4E1B-A6ED-F621996A43D3}" type="presParOf" srcId="{FBA7FC8C-458B-4E05-AFCB-293E3FBF2D70}" destId="{5DAA9D02-EBF2-4FCF-A76B-0916F2D65D91}" srcOrd="6" destOrd="0" presId="urn:microsoft.com/office/officeart/2005/8/layout/lProcess3"/>
    <dgm:cxn modelId="{280DBC62-EB70-45D8-BC4F-3F45CF4CBBE3}" type="presParOf" srcId="{5DAA9D02-EBF2-4FCF-A76B-0916F2D65D91}" destId="{6315B0DE-CDFB-4D12-BBB0-3B34B2CA6CA8}" srcOrd="0" destOrd="0" presId="urn:microsoft.com/office/officeart/2005/8/layout/lProcess3"/>
    <dgm:cxn modelId="{D07B8B6C-C5F8-434E-93D9-DBED40FD4686}" type="presParOf" srcId="{5DAA9D02-EBF2-4FCF-A76B-0916F2D65D91}" destId="{0EDFA550-4588-400B-B6BF-06DF0B7B6A47}" srcOrd="1" destOrd="0" presId="urn:microsoft.com/office/officeart/2005/8/layout/lProcess3"/>
    <dgm:cxn modelId="{8E8B2318-0D69-4559-B87E-A5D9CD0BB809}" type="presParOf" srcId="{5DAA9D02-EBF2-4FCF-A76B-0916F2D65D91}" destId="{BECDC543-54CE-490A-A2B7-DCE73C2804C4}" srcOrd="2" destOrd="0" presId="urn:microsoft.com/office/officeart/2005/8/layout/lProcess3"/>
    <dgm:cxn modelId="{94D0F292-2821-408A-A374-1A58FBA99907}" type="presParOf" srcId="{5DAA9D02-EBF2-4FCF-A76B-0916F2D65D91}" destId="{A8E32151-2620-4431-A955-EAC955F1020B}" srcOrd="3" destOrd="0" presId="urn:microsoft.com/office/officeart/2005/8/layout/lProcess3"/>
    <dgm:cxn modelId="{59C15D69-188A-4E74-9720-B32150A0F513}" type="presParOf" srcId="{5DAA9D02-EBF2-4FCF-A76B-0916F2D65D91}" destId="{70D930D5-4857-49D6-BEF1-E8B2E7D165EC}" srcOrd="4" destOrd="0" presId="urn:microsoft.com/office/officeart/2005/8/layout/lProcess3"/>
    <dgm:cxn modelId="{85A15A4D-ABBD-46A1-8FC9-59151E8C4C9B}" type="presParOf" srcId="{5DAA9D02-EBF2-4FCF-A76B-0916F2D65D91}" destId="{8F5572FF-7B5D-4367-B8ED-981A3D5AF35B}" srcOrd="5" destOrd="0" presId="urn:microsoft.com/office/officeart/2005/8/layout/lProcess3"/>
    <dgm:cxn modelId="{3BE3ACFC-E230-48AB-828C-EB65C328B419}" type="presParOf" srcId="{5DAA9D02-EBF2-4FCF-A76B-0916F2D65D91}" destId="{2335121A-7D59-4B64-AAC2-F5B1F3434394}" srcOrd="6" destOrd="0" presId="urn:microsoft.com/office/officeart/2005/8/layout/lProcess3"/>
    <dgm:cxn modelId="{3B4008E1-288B-48FC-B634-943F13E0446F}" type="presParOf" srcId="{FBA7FC8C-458B-4E05-AFCB-293E3FBF2D70}" destId="{C0E479AD-E297-4F9C-ACAF-786D47F1A503}" srcOrd="7" destOrd="0" presId="urn:microsoft.com/office/officeart/2005/8/layout/lProcess3"/>
    <dgm:cxn modelId="{EA12F767-3827-4764-9641-9FE39C019874}" type="presParOf" srcId="{FBA7FC8C-458B-4E05-AFCB-293E3FBF2D70}" destId="{ACF3DD3F-929F-467C-9D44-EDDD43E7BFB0}" srcOrd="8" destOrd="0" presId="urn:microsoft.com/office/officeart/2005/8/layout/lProcess3"/>
    <dgm:cxn modelId="{4459695B-6161-49C3-BAFF-A3AB5EAC3D0E}" type="presParOf" srcId="{ACF3DD3F-929F-467C-9D44-EDDD43E7BFB0}" destId="{4E625BB8-0DC9-4361-9FA2-878CD15CB9CD}" srcOrd="0" destOrd="0" presId="urn:microsoft.com/office/officeart/2005/8/layout/lProcess3"/>
    <dgm:cxn modelId="{0A728FC5-7150-4A6B-9EA8-BABEA6EB7EF5}" type="presParOf" srcId="{ACF3DD3F-929F-467C-9D44-EDDD43E7BFB0}" destId="{ECC1CF86-428A-49CD-B5A6-E137ACDF31B8}" srcOrd="1" destOrd="0" presId="urn:microsoft.com/office/officeart/2005/8/layout/lProcess3"/>
    <dgm:cxn modelId="{ECB3A59E-057F-4F5B-B877-77598D03CFFB}" type="presParOf" srcId="{ACF3DD3F-929F-467C-9D44-EDDD43E7BFB0}" destId="{55CD5C4D-35B5-4897-B098-46BB694029EF}" srcOrd="2" destOrd="0" presId="urn:microsoft.com/office/officeart/2005/8/layout/lProcess3"/>
    <dgm:cxn modelId="{883DA05B-DAD1-4B8A-9DC0-BC6275325EBC}" type="presParOf" srcId="{ACF3DD3F-929F-467C-9D44-EDDD43E7BFB0}" destId="{C4C9FB2D-CF2F-46FB-B5A4-22E9C5E1B7A4}" srcOrd="3" destOrd="0" presId="urn:microsoft.com/office/officeart/2005/8/layout/lProcess3"/>
    <dgm:cxn modelId="{3E57CEB4-4FF5-43F1-ACE9-1383D6F59159}" type="presParOf" srcId="{ACF3DD3F-929F-467C-9D44-EDDD43E7BFB0}" destId="{B3FA34C0-2A68-4D60-95FC-C0E7E3FC0D1E}" srcOrd="4" destOrd="0" presId="urn:microsoft.com/office/officeart/2005/8/layout/lProcess3"/>
    <dgm:cxn modelId="{CA701317-0F45-4451-842A-7956EE7DAF53}" type="presParOf" srcId="{FBA7FC8C-458B-4E05-AFCB-293E3FBF2D70}" destId="{63517147-9E47-45B2-99A3-F22698FC0917}" srcOrd="9" destOrd="0" presId="urn:microsoft.com/office/officeart/2005/8/layout/lProcess3"/>
    <dgm:cxn modelId="{CBB537A8-4F75-4E81-9978-D8E51AF20777}" type="presParOf" srcId="{FBA7FC8C-458B-4E05-AFCB-293E3FBF2D70}" destId="{138A5229-4A1A-4739-90FB-7A65C3FC6EEA}" srcOrd="10" destOrd="0" presId="urn:microsoft.com/office/officeart/2005/8/layout/lProcess3"/>
    <dgm:cxn modelId="{30166001-B77C-4B2A-A372-90B3E5EFAA41}" type="presParOf" srcId="{138A5229-4A1A-4739-90FB-7A65C3FC6EEA}" destId="{EE1BC063-E2AF-4358-BD00-D4A767D71E9B}" srcOrd="0" destOrd="0" presId="urn:microsoft.com/office/officeart/2005/8/layout/lProcess3"/>
    <dgm:cxn modelId="{12B0C36B-B345-400B-81B7-4117C5F528D3}" type="presParOf" srcId="{138A5229-4A1A-4739-90FB-7A65C3FC6EEA}" destId="{89F8BEAD-9F9F-4107-B424-FCE6D1FF5E9B}" srcOrd="1" destOrd="0" presId="urn:microsoft.com/office/officeart/2005/8/layout/lProcess3"/>
    <dgm:cxn modelId="{DA29A00A-EA27-42CA-8FBC-5ED3312BA194}" type="presParOf" srcId="{138A5229-4A1A-4739-90FB-7A65C3FC6EEA}" destId="{161704FE-D89A-4AC6-AA57-623C7A0C6347}" srcOrd="2" destOrd="0" presId="urn:microsoft.com/office/officeart/2005/8/layout/lProcess3"/>
    <dgm:cxn modelId="{71FEDBF7-F4B0-4FBB-8F97-C0D302FE52E8}" type="presParOf" srcId="{138A5229-4A1A-4739-90FB-7A65C3FC6EEA}" destId="{D2009913-AD62-4ED3-9F72-B6B740EA82F1}" srcOrd="3" destOrd="0" presId="urn:microsoft.com/office/officeart/2005/8/layout/lProcess3"/>
    <dgm:cxn modelId="{FDD10A43-9032-4583-A63D-86403016D341}" type="presParOf" srcId="{138A5229-4A1A-4739-90FB-7A65C3FC6EEA}" destId="{2573F395-7DBD-42BE-AC61-8B1F36573B62}" srcOrd="4" destOrd="0" presId="urn:microsoft.com/office/officeart/2005/8/layout/lProcess3"/>
    <dgm:cxn modelId="{A8DEECA2-13F3-44D2-96C2-E311035A873E}" type="presParOf" srcId="{138A5229-4A1A-4739-90FB-7A65C3FC6EEA}" destId="{176A5EF6-513A-4B8A-84DB-882AA615E6AD}" srcOrd="5" destOrd="0" presId="urn:microsoft.com/office/officeart/2005/8/layout/lProcess3"/>
    <dgm:cxn modelId="{2817F523-AEA2-4CA1-A7FD-F0D8C9F64E1A}" type="presParOf" srcId="{138A5229-4A1A-4739-90FB-7A65C3FC6EEA}" destId="{37C33E0B-7738-4E68-872E-AF12F64A4D45}" srcOrd="6" destOrd="0" presId="urn:microsoft.com/office/officeart/2005/8/layout/lProcess3"/>
    <dgm:cxn modelId="{0FE1D7D8-FCDF-4084-938C-A48C7738E935}" type="presParOf" srcId="{FBA7FC8C-458B-4E05-AFCB-293E3FBF2D70}" destId="{5547BF60-FA55-4BC1-86AD-FDF6AD105F4C}" srcOrd="11" destOrd="0" presId="urn:microsoft.com/office/officeart/2005/8/layout/lProcess3"/>
    <dgm:cxn modelId="{37B3612F-DD8F-4A2F-83CB-FC97CEDA96BF}" type="presParOf" srcId="{FBA7FC8C-458B-4E05-AFCB-293E3FBF2D70}" destId="{5136DC70-8C65-4D2C-8FE9-C1BF4FDB4C52}" srcOrd="12" destOrd="0" presId="urn:microsoft.com/office/officeart/2005/8/layout/lProcess3"/>
    <dgm:cxn modelId="{00A8A5D8-6365-4408-B1A4-5A19B295CDD2}" type="presParOf" srcId="{5136DC70-8C65-4D2C-8FE9-C1BF4FDB4C52}" destId="{18518147-584F-4499-B183-A4464E919C9A}" srcOrd="0" destOrd="0" presId="urn:microsoft.com/office/officeart/2005/8/layout/lProcess3"/>
    <dgm:cxn modelId="{903E135B-9086-4EED-B339-7BD330E03081}" type="presParOf" srcId="{5136DC70-8C65-4D2C-8FE9-C1BF4FDB4C52}" destId="{D3CA52D6-131B-42EA-B434-CA51BC05AB3B}" srcOrd="1" destOrd="0" presId="urn:microsoft.com/office/officeart/2005/8/layout/lProcess3"/>
    <dgm:cxn modelId="{C17C5975-A351-4AB4-9B1A-75330D9F420C}" type="presParOf" srcId="{5136DC70-8C65-4D2C-8FE9-C1BF4FDB4C52}" destId="{363FC5D2-D343-47D4-BCDE-2BF63A5E081C}" srcOrd="2" destOrd="0" presId="urn:microsoft.com/office/officeart/2005/8/layout/lProcess3"/>
    <dgm:cxn modelId="{7593F863-2ECA-4B19-A3B3-AB7F7D414C18}" type="presParOf" srcId="{5136DC70-8C65-4D2C-8FE9-C1BF4FDB4C52}" destId="{994A9F58-0D5E-48DA-9C2C-D50CBB4EB1DF}" srcOrd="3" destOrd="0" presId="urn:microsoft.com/office/officeart/2005/8/layout/lProcess3"/>
    <dgm:cxn modelId="{0C8BFBE6-F373-4873-8736-3F311260DF3A}" type="presParOf" srcId="{5136DC70-8C65-4D2C-8FE9-C1BF4FDB4C52}" destId="{328CF5C3-9C84-4630-9354-70DECE32EF3C}" srcOrd="4" destOrd="0" presId="urn:microsoft.com/office/officeart/2005/8/layout/lProcess3"/>
    <dgm:cxn modelId="{F0D1DDD7-FC37-4B8F-9021-6AD9C133E749}" type="presParOf" srcId="{5136DC70-8C65-4D2C-8FE9-C1BF4FDB4C52}" destId="{3C60739A-AA38-4B5D-972C-FC47DED320AA}" srcOrd="5" destOrd="0" presId="urn:microsoft.com/office/officeart/2005/8/layout/lProcess3"/>
    <dgm:cxn modelId="{E5B7C51B-C2C0-4589-BCB2-C429D25AEFB1}" type="presParOf" srcId="{5136DC70-8C65-4D2C-8FE9-C1BF4FDB4C52}" destId="{58928316-E1B7-40DA-8792-08119E432F9C}" srcOrd="6" destOrd="0" presId="urn:microsoft.com/office/officeart/2005/8/layout/lProcess3"/>
    <dgm:cxn modelId="{54CBDDFD-3F7F-495E-BE6D-B5C9812AABFE}" type="presParOf" srcId="{5136DC70-8C65-4D2C-8FE9-C1BF4FDB4C52}" destId="{BA6BD9DA-C09D-432F-8142-E01CA3BF00AE}" srcOrd="7" destOrd="0" presId="urn:microsoft.com/office/officeart/2005/8/layout/lProcess3"/>
    <dgm:cxn modelId="{4C99942B-0027-4581-830E-015B52E07094}" type="presParOf" srcId="{5136DC70-8C65-4D2C-8FE9-C1BF4FDB4C52}" destId="{7BA2EE3C-66D5-49BD-BE65-4023B4B62944}" srcOrd="8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1D938F-245B-4FF6-9090-F3825053501C}">
      <dsp:nvSpPr>
        <dsp:cNvPr id="0" name=""/>
        <dsp:cNvSpPr/>
      </dsp:nvSpPr>
      <dsp:spPr>
        <a:xfrm>
          <a:off x="16392" y="2064"/>
          <a:ext cx="2118729" cy="84749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70" tIns="26035" rIns="0" bIns="2603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4100" kern="1200" dirty="0"/>
            <a:t>1 mm</a:t>
          </a:r>
        </a:p>
      </dsp:txBody>
      <dsp:txXfrm>
        <a:off x="440138" y="2064"/>
        <a:ext cx="1271238" cy="847491"/>
      </dsp:txXfrm>
    </dsp:sp>
    <dsp:sp modelId="{6315B0DE-CDFB-4D12-BBB0-3B34B2CA6CA8}">
      <dsp:nvSpPr>
        <dsp:cNvPr id="0" name=""/>
        <dsp:cNvSpPr/>
      </dsp:nvSpPr>
      <dsp:spPr>
        <a:xfrm>
          <a:off x="16392" y="968205"/>
          <a:ext cx="2118729" cy="84749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70" tIns="26035" rIns="0" bIns="2603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4100" kern="1200"/>
            <a:t>1 cm</a:t>
          </a:r>
        </a:p>
      </dsp:txBody>
      <dsp:txXfrm>
        <a:off x="440138" y="968205"/>
        <a:ext cx="1271238" cy="847491"/>
      </dsp:txXfrm>
    </dsp:sp>
    <dsp:sp modelId="{2335121A-7D59-4B64-AAC2-F5B1F3434394}">
      <dsp:nvSpPr>
        <dsp:cNvPr id="0" name=""/>
        <dsp:cNvSpPr/>
      </dsp:nvSpPr>
      <dsp:spPr>
        <a:xfrm>
          <a:off x="1859687" y="1040242"/>
          <a:ext cx="1758545" cy="70341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420" tIns="29210" rIns="0" bIns="29210" numCol="1" spcCol="1270" anchor="ctr" anchorCtr="0">
          <a:noAutofit/>
        </a:bodyPr>
        <a:lstStyle/>
        <a:p>
          <a:pPr lvl="0" algn="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4600" kern="1200"/>
        </a:p>
      </dsp:txBody>
      <dsp:txXfrm>
        <a:off x="2211396" y="1040242"/>
        <a:ext cx="1055127" cy="703418"/>
      </dsp:txXfrm>
    </dsp:sp>
    <dsp:sp modelId="{4E625BB8-0DC9-4361-9FA2-878CD15CB9CD}">
      <dsp:nvSpPr>
        <dsp:cNvPr id="0" name=""/>
        <dsp:cNvSpPr/>
      </dsp:nvSpPr>
      <dsp:spPr>
        <a:xfrm>
          <a:off x="16392" y="1934346"/>
          <a:ext cx="2118729" cy="84749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70" tIns="26035" rIns="0" bIns="2603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4100" kern="1200"/>
            <a:t>1 dm</a:t>
          </a:r>
        </a:p>
      </dsp:txBody>
      <dsp:txXfrm>
        <a:off x="440138" y="1934346"/>
        <a:ext cx="1271238" cy="847491"/>
      </dsp:txXfrm>
    </dsp:sp>
    <dsp:sp modelId="{55CD5C4D-35B5-4897-B098-46BB694029EF}">
      <dsp:nvSpPr>
        <dsp:cNvPr id="0" name=""/>
        <dsp:cNvSpPr/>
      </dsp:nvSpPr>
      <dsp:spPr>
        <a:xfrm>
          <a:off x="1859687" y="2006382"/>
          <a:ext cx="1758545" cy="70341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420" tIns="29210" rIns="0" bIns="2921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4600" kern="1200"/>
        </a:p>
      </dsp:txBody>
      <dsp:txXfrm>
        <a:off x="2211396" y="2006382"/>
        <a:ext cx="1055127" cy="703418"/>
      </dsp:txXfrm>
    </dsp:sp>
    <dsp:sp modelId="{B3FA34C0-2A68-4D60-95FC-C0E7E3FC0D1E}">
      <dsp:nvSpPr>
        <dsp:cNvPr id="0" name=""/>
        <dsp:cNvSpPr/>
      </dsp:nvSpPr>
      <dsp:spPr>
        <a:xfrm>
          <a:off x="3372036" y="2006382"/>
          <a:ext cx="1758545" cy="70341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420" tIns="29210" rIns="0" bIns="2921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4600" kern="1200"/>
        </a:p>
      </dsp:txBody>
      <dsp:txXfrm>
        <a:off x="3723745" y="2006382"/>
        <a:ext cx="1055127" cy="703418"/>
      </dsp:txXfrm>
    </dsp:sp>
    <dsp:sp modelId="{EE1BC063-E2AF-4358-BD00-D4A767D71E9B}">
      <dsp:nvSpPr>
        <dsp:cNvPr id="0" name=""/>
        <dsp:cNvSpPr/>
      </dsp:nvSpPr>
      <dsp:spPr>
        <a:xfrm>
          <a:off x="16392" y="2900486"/>
          <a:ext cx="2118729" cy="84749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70" tIns="26035" rIns="0" bIns="2603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4100" kern="1200"/>
            <a:t>1 m</a:t>
          </a:r>
        </a:p>
      </dsp:txBody>
      <dsp:txXfrm>
        <a:off x="440138" y="2900486"/>
        <a:ext cx="1271238" cy="847491"/>
      </dsp:txXfrm>
    </dsp:sp>
    <dsp:sp modelId="{161704FE-D89A-4AC6-AA57-623C7A0C6347}">
      <dsp:nvSpPr>
        <dsp:cNvPr id="0" name=""/>
        <dsp:cNvSpPr/>
      </dsp:nvSpPr>
      <dsp:spPr>
        <a:xfrm>
          <a:off x="1859687" y="2972523"/>
          <a:ext cx="1758545" cy="70341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420" tIns="29210" rIns="0" bIns="2921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4600" kern="1200"/>
        </a:p>
      </dsp:txBody>
      <dsp:txXfrm>
        <a:off x="2211396" y="2972523"/>
        <a:ext cx="1055127" cy="703418"/>
      </dsp:txXfrm>
    </dsp:sp>
    <dsp:sp modelId="{2573F395-7DBD-42BE-AC61-8B1F36573B62}">
      <dsp:nvSpPr>
        <dsp:cNvPr id="0" name=""/>
        <dsp:cNvSpPr/>
      </dsp:nvSpPr>
      <dsp:spPr>
        <a:xfrm>
          <a:off x="3372036" y="2972523"/>
          <a:ext cx="1758545" cy="70341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420" tIns="29210" rIns="0" bIns="2921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4600" kern="1200"/>
        </a:p>
      </dsp:txBody>
      <dsp:txXfrm>
        <a:off x="3723745" y="2972523"/>
        <a:ext cx="1055127" cy="703418"/>
      </dsp:txXfrm>
    </dsp:sp>
    <dsp:sp modelId="{37C33E0B-7738-4E68-872E-AF12F64A4D45}">
      <dsp:nvSpPr>
        <dsp:cNvPr id="0" name=""/>
        <dsp:cNvSpPr/>
      </dsp:nvSpPr>
      <dsp:spPr>
        <a:xfrm>
          <a:off x="4884385" y="2972523"/>
          <a:ext cx="1758545" cy="70341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420" tIns="29210" rIns="0" bIns="2921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4600" kern="1200"/>
        </a:p>
      </dsp:txBody>
      <dsp:txXfrm>
        <a:off x="5236094" y="2972523"/>
        <a:ext cx="1055127" cy="703418"/>
      </dsp:txXfrm>
    </dsp:sp>
    <dsp:sp modelId="{18518147-584F-4499-B183-A4464E919C9A}">
      <dsp:nvSpPr>
        <dsp:cNvPr id="0" name=""/>
        <dsp:cNvSpPr/>
      </dsp:nvSpPr>
      <dsp:spPr>
        <a:xfrm>
          <a:off x="16392" y="3866627"/>
          <a:ext cx="2118729" cy="84749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70" tIns="26035" rIns="0" bIns="2603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4100" kern="1200"/>
            <a:t>1 km</a:t>
          </a:r>
        </a:p>
      </dsp:txBody>
      <dsp:txXfrm>
        <a:off x="440138" y="3866627"/>
        <a:ext cx="1271238" cy="847491"/>
      </dsp:txXfrm>
    </dsp:sp>
    <dsp:sp modelId="{363FC5D2-D343-47D4-BCDE-2BF63A5E081C}">
      <dsp:nvSpPr>
        <dsp:cNvPr id="0" name=""/>
        <dsp:cNvSpPr/>
      </dsp:nvSpPr>
      <dsp:spPr>
        <a:xfrm>
          <a:off x="1859687" y="3938664"/>
          <a:ext cx="1758545" cy="70341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420" tIns="29210" rIns="0" bIns="2921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4600" kern="1200"/>
        </a:p>
      </dsp:txBody>
      <dsp:txXfrm>
        <a:off x="2211396" y="3938664"/>
        <a:ext cx="1055127" cy="703418"/>
      </dsp:txXfrm>
    </dsp:sp>
    <dsp:sp modelId="{328CF5C3-9C84-4630-9354-70DECE32EF3C}">
      <dsp:nvSpPr>
        <dsp:cNvPr id="0" name=""/>
        <dsp:cNvSpPr/>
      </dsp:nvSpPr>
      <dsp:spPr>
        <a:xfrm>
          <a:off x="3372036" y="3938664"/>
          <a:ext cx="1758545" cy="70341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420" tIns="29210" rIns="0" bIns="2921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4600" kern="1200"/>
        </a:p>
      </dsp:txBody>
      <dsp:txXfrm>
        <a:off x="3723745" y="3938664"/>
        <a:ext cx="1055127" cy="703418"/>
      </dsp:txXfrm>
    </dsp:sp>
    <dsp:sp modelId="{58928316-E1B7-40DA-8792-08119E432F9C}">
      <dsp:nvSpPr>
        <dsp:cNvPr id="0" name=""/>
        <dsp:cNvSpPr/>
      </dsp:nvSpPr>
      <dsp:spPr>
        <a:xfrm>
          <a:off x="4884385" y="3938664"/>
          <a:ext cx="1758545" cy="70341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420" tIns="29210" rIns="0" bIns="2921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4600" kern="1200"/>
        </a:p>
      </dsp:txBody>
      <dsp:txXfrm>
        <a:off x="5236094" y="3938664"/>
        <a:ext cx="1055127" cy="703418"/>
      </dsp:txXfrm>
    </dsp:sp>
    <dsp:sp modelId="{7BA2EE3C-66D5-49BD-BE65-4023B4B62944}">
      <dsp:nvSpPr>
        <dsp:cNvPr id="0" name=""/>
        <dsp:cNvSpPr/>
      </dsp:nvSpPr>
      <dsp:spPr>
        <a:xfrm>
          <a:off x="6396734" y="3938664"/>
          <a:ext cx="1758545" cy="703418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420" tIns="29210" rIns="0" bIns="2921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4600" kern="1200"/>
        </a:p>
      </dsp:txBody>
      <dsp:txXfrm>
        <a:off x="6748443" y="3938664"/>
        <a:ext cx="1055127" cy="7034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1D938F-245B-4FF6-9090-F3825053501C}">
      <dsp:nvSpPr>
        <dsp:cNvPr id="0" name=""/>
        <dsp:cNvSpPr/>
      </dsp:nvSpPr>
      <dsp:spPr>
        <a:xfrm>
          <a:off x="423023" y="1240"/>
          <a:ext cx="2010440" cy="804176"/>
        </a:xfrm>
        <a:prstGeom prst="chevron">
          <a:avLst/>
        </a:prstGeom>
        <a:solidFill>
          <a:srgbClr val="D0D8E8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24765" rIns="0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900" kern="1200" dirty="0"/>
            <a:t>1 km</a:t>
          </a:r>
        </a:p>
      </dsp:txBody>
      <dsp:txXfrm>
        <a:off x="825111" y="1240"/>
        <a:ext cx="1206264" cy="804176"/>
      </dsp:txXfrm>
    </dsp:sp>
    <dsp:sp modelId="{6315B0DE-CDFB-4D12-BBB0-3B34B2CA6CA8}">
      <dsp:nvSpPr>
        <dsp:cNvPr id="0" name=""/>
        <dsp:cNvSpPr/>
      </dsp:nvSpPr>
      <dsp:spPr>
        <a:xfrm>
          <a:off x="423023" y="918000"/>
          <a:ext cx="2010440" cy="804176"/>
        </a:xfrm>
        <a:prstGeom prst="chevron">
          <a:avLst/>
        </a:prstGeom>
        <a:solidFill>
          <a:srgbClr val="D0D8E8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24765" rIns="0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900" kern="1200" dirty="0"/>
            <a:t>1 m</a:t>
          </a:r>
        </a:p>
      </dsp:txBody>
      <dsp:txXfrm>
        <a:off x="825111" y="918000"/>
        <a:ext cx="1206264" cy="804176"/>
      </dsp:txXfrm>
    </dsp:sp>
    <dsp:sp modelId="{2335121A-7D59-4B64-AAC2-F5B1F3434394}">
      <dsp:nvSpPr>
        <dsp:cNvPr id="0" name=""/>
        <dsp:cNvSpPr/>
      </dsp:nvSpPr>
      <dsp:spPr>
        <a:xfrm>
          <a:off x="2172106" y="986355"/>
          <a:ext cx="1668665" cy="667466"/>
        </a:xfrm>
        <a:prstGeom prst="chevron">
          <a:avLst/>
        </a:prstGeom>
        <a:solidFill>
          <a:schemeClr val="accent1"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610" tIns="27305" rIns="0" bIns="27305" numCol="1" spcCol="1270" anchor="ctr" anchorCtr="0">
          <a:noAutofit/>
        </a:bodyPr>
        <a:lstStyle/>
        <a:p>
          <a:pPr lvl="0" algn="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4300" kern="1200"/>
        </a:p>
      </dsp:txBody>
      <dsp:txXfrm>
        <a:off x="2505839" y="986355"/>
        <a:ext cx="1001199" cy="667466"/>
      </dsp:txXfrm>
    </dsp:sp>
    <dsp:sp modelId="{4E625BB8-0DC9-4361-9FA2-878CD15CB9CD}">
      <dsp:nvSpPr>
        <dsp:cNvPr id="0" name=""/>
        <dsp:cNvSpPr/>
      </dsp:nvSpPr>
      <dsp:spPr>
        <a:xfrm>
          <a:off x="423023" y="1834761"/>
          <a:ext cx="2010440" cy="804176"/>
        </a:xfrm>
        <a:prstGeom prst="chevron">
          <a:avLst/>
        </a:prstGeom>
        <a:solidFill>
          <a:srgbClr val="D0D8E8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24765" rIns="0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900" kern="1200"/>
            <a:t>1 dm</a:t>
          </a:r>
        </a:p>
      </dsp:txBody>
      <dsp:txXfrm>
        <a:off x="825111" y="1834761"/>
        <a:ext cx="1206264" cy="804176"/>
      </dsp:txXfrm>
    </dsp:sp>
    <dsp:sp modelId="{55CD5C4D-35B5-4897-B098-46BB694029EF}">
      <dsp:nvSpPr>
        <dsp:cNvPr id="0" name=""/>
        <dsp:cNvSpPr/>
      </dsp:nvSpPr>
      <dsp:spPr>
        <a:xfrm>
          <a:off x="2172106" y="1903116"/>
          <a:ext cx="1668665" cy="667466"/>
        </a:xfrm>
        <a:prstGeom prst="chevron">
          <a:avLst/>
        </a:prstGeom>
        <a:solidFill>
          <a:schemeClr val="accent1"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610" tIns="27305" rIns="0" bIns="27305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4300" kern="1200"/>
        </a:p>
      </dsp:txBody>
      <dsp:txXfrm>
        <a:off x="2505839" y="1903116"/>
        <a:ext cx="1001199" cy="667466"/>
      </dsp:txXfrm>
    </dsp:sp>
    <dsp:sp modelId="{B3FA34C0-2A68-4D60-95FC-C0E7E3FC0D1E}">
      <dsp:nvSpPr>
        <dsp:cNvPr id="0" name=""/>
        <dsp:cNvSpPr/>
      </dsp:nvSpPr>
      <dsp:spPr>
        <a:xfrm>
          <a:off x="3607158" y="1903116"/>
          <a:ext cx="1668665" cy="667466"/>
        </a:xfrm>
        <a:prstGeom prst="chevron">
          <a:avLst/>
        </a:prstGeom>
        <a:solidFill>
          <a:schemeClr val="accent1"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610" tIns="27305" rIns="0" bIns="27305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4300" kern="1200"/>
        </a:p>
      </dsp:txBody>
      <dsp:txXfrm>
        <a:off x="3940891" y="1903116"/>
        <a:ext cx="1001199" cy="667466"/>
      </dsp:txXfrm>
    </dsp:sp>
    <dsp:sp modelId="{EE1BC063-E2AF-4358-BD00-D4A767D71E9B}">
      <dsp:nvSpPr>
        <dsp:cNvPr id="0" name=""/>
        <dsp:cNvSpPr/>
      </dsp:nvSpPr>
      <dsp:spPr>
        <a:xfrm>
          <a:off x="423023" y="2751522"/>
          <a:ext cx="2010440" cy="804176"/>
        </a:xfrm>
        <a:prstGeom prst="chevron">
          <a:avLst/>
        </a:prstGeom>
        <a:solidFill>
          <a:srgbClr val="D0D8E8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24765" rIns="0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900" kern="1200"/>
            <a:t>1 cm</a:t>
          </a:r>
        </a:p>
      </dsp:txBody>
      <dsp:txXfrm>
        <a:off x="825111" y="2751522"/>
        <a:ext cx="1206264" cy="804176"/>
      </dsp:txXfrm>
    </dsp:sp>
    <dsp:sp modelId="{161704FE-D89A-4AC6-AA57-623C7A0C6347}">
      <dsp:nvSpPr>
        <dsp:cNvPr id="0" name=""/>
        <dsp:cNvSpPr/>
      </dsp:nvSpPr>
      <dsp:spPr>
        <a:xfrm>
          <a:off x="2172106" y="2819877"/>
          <a:ext cx="1668665" cy="667466"/>
        </a:xfrm>
        <a:prstGeom prst="chevron">
          <a:avLst/>
        </a:prstGeom>
        <a:solidFill>
          <a:schemeClr val="accent1"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610" tIns="27305" rIns="0" bIns="27305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4300" kern="1200"/>
        </a:p>
      </dsp:txBody>
      <dsp:txXfrm>
        <a:off x="2505839" y="2819877"/>
        <a:ext cx="1001199" cy="667466"/>
      </dsp:txXfrm>
    </dsp:sp>
    <dsp:sp modelId="{2573F395-7DBD-42BE-AC61-8B1F36573B62}">
      <dsp:nvSpPr>
        <dsp:cNvPr id="0" name=""/>
        <dsp:cNvSpPr/>
      </dsp:nvSpPr>
      <dsp:spPr>
        <a:xfrm>
          <a:off x="3571394" y="2843719"/>
          <a:ext cx="1668665" cy="667466"/>
        </a:xfrm>
        <a:prstGeom prst="chevron">
          <a:avLst/>
        </a:prstGeom>
        <a:solidFill>
          <a:schemeClr val="accent1"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610" tIns="27305" rIns="0" bIns="27305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4300" kern="1200"/>
        </a:p>
      </dsp:txBody>
      <dsp:txXfrm>
        <a:off x="3905127" y="2843719"/>
        <a:ext cx="1001199" cy="667466"/>
      </dsp:txXfrm>
    </dsp:sp>
    <dsp:sp modelId="{37C33E0B-7738-4E68-872E-AF12F64A4D45}">
      <dsp:nvSpPr>
        <dsp:cNvPr id="0" name=""/>
        <dsp:cNvSpPr/>
      </dsp:nvSpPr>
      <dsp:spPr>
        <a:xfrm>
          <a:off x="5042210" y="2819877"/>
          <a:ext cx="1668665" cy="667466"/>
        </a:xfrm>
        <a:prstGeom prst="chevron">
          <a:avLst/>
        </a:prstGeom>
        <a:solidFill>
          <a:schemeClr val="accent1"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610" tIns="27305" rIns="0" bIns="27305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4300" kern="1200"/>
        </a:p>
      </dsp:txBody>
      <dsp:txXfrm>
        <a:off x="5375943" y="2819877"/>
        <a:ext cx="1001199" cy="667466"/>
      </dsp:txXfrm>
    </dsp:sp>
    <dsp:sp modelId="{18518147-584F-4499-B183-A4464E919C9A}">
      <dsp:nvSpPr>
        <dsp:cNvPr id="0" name=""/>
        <dsp:cNvSpPr/>
      </dsp:nvSpPr>
      <dsp:spPr>
        <a:xfrm>
          <a:off x="423023" y="3668282"/>
          <a:ext cx="2010440" cy="804176"/>
        </a:xfrm>
        <a:prstGeom prst="chevron">
          <a:avLst/>
        </a:prstGeom>
        <a:solidFill>
          <a:srgbClr val="D0D8E8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24765" rIns="0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900" kern="1200"/>
            <a:t>1 mm</a:t>
          </a:r>
        </a:p>
      </dsp:txBody>
      <dsp:txXfrm>
        <a:off x="825111" y="3668282"/>
        <a:ext cx="1206264" cy="804176"/>
      </dsp:txXfrm>
    </dsp:sp>
    <dsp:sp modelId="{363FC5D2-D343-47D4-BCDE-2BF63A5E081C}">
      <dsp:nvSpPr>
        <dsp:cNvPr id="0" name=""/>
        <dsp:cNvSpPr/>
      </dsp:nvSpPr>
      <dsp:spPr>
        <a:xfrm>
          <a:off x="2172106" y="3736637"/>
          <a:ext cx="1668665" cy="667466"/>
        </a:xfrm>
        <a:prstGeom prst="chevron">
          <a:avLst/>
        </a:prstGeom>
        <a:solidFill>
          <a:schemeClr val="accent1"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610" tIns="27305" rIns="0" bIns="27305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4300" kern="1200"/>
        </a:p>
      </dsp:txBody>
      <dsp:txXfrm>
        <a:off x="2505839" y="3736637"/>
        <a:ext cx="1001199" cy="667466"/>
      </dsp:txXfrm>
    </dsp:sp>
    <dsp:sp modelId="{328CF5C3-9C84-4630-9354-70DECE32EF3C}">
      <dsp:nvSpPr>
        <dsp:cNvPr id="0" name=""/>
        <dsp:cNvSpPr/>
      </dsp:nvSpPr>
      <dsp:spPr>
        <a:xfrm>
          <a:off x="3607158" y="3736637"/>
          <a:ext cx="1668665" cy="667466"/>
        </a:xfrm>
        <a:prstGeom prst="chevron">
          <a:avLst/>
        </a:prstGeom>
        <a:solidFill>
          <a:schemeClr val="accent1"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610" tIns="27305" rIns="0" bIns="27305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4300" kern="1200"/>
        </a:p>
      </dsp:txBody>
      <dsp:txXfrm>
        <a:off x="3940891" y="3736637"/>
        <a:ext cx="1001199" cy="667466"/>
      </dsp:txXfrm>
    </dsp:sp>
    <dsp:sp modelId="{58928316-E1B7-40DA-8792-08119E432F9C}">
      <dsp:nvSpPr>
        <dsp:cNvPr id="0" name=""/>
        <dsp:cNvSpPr/>
      </dsp:nvSpPr>
      <dsp:spPr>
        <a:xfrm>
          <a:off x="5042210" y="3736637"/>
          <a:ext cx="1668665" cy="667466"/>
        </a:xfrm>
        <a:prstGeom prst="chevron">
          <a:avLst/>
        </a:prstGeom>
        <a:solidFill>
          <a:schemeClr val="accent1"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610" tIns="27305" rIns="0" bIns="27305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4300" kern="1200"/>
        </a:p>
      </dsp:txBody>
      <dsp:txXfrm>
        <a:off x="5375943" y="3736637"/>
        <a:ext cx="1001199" cy="667466"/>
      </dsp:txXfrm>
    </dsp:sp>
    <dsp:sp modelId="{7BA2EE3C-66D5-49BD-BE65-4023B4B62944}">
      <dsp:nvSpPr>
        <dsp:cNvPr id="0" name=""/>
        <dsp:cNvSpPr/>
      </dsp:nvSpPr>
      <dsp:spPr>
        <a:xfrm>
          <a:off x="6477263" y="3736637"/>
          <a:ext cx="1668665" cy="667466"/>
        </a:xfrm>
        <a:prstGeom prst="chevron">
          <a:avLst/>
        </a:prstGeom>
        <a:solidFill>
          <a:schemeClr val="accent1"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610" tIns="27305" rIns="0" bIns="27305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4300" kern="1200"/>
        </a:p>
      </dsp:txBody>
      <dsp:txXfrm>
        <a:off x="6810996" y="3736637"/>
        <a:ext cx="1001199" cy="66746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1D938F-245B-4FF6-9090-F3825053501C}">
      <dsp:nvSpPr>
        <dsp:cNvPr id="0" name=""/>
        <dsp:cNvSpPr/>
      </dsp:nvSpPr>
      <dsp:spPr>
        <a:xfrm>
          <a:off x="2156" y="185597"/>
          <a:ext cx="1686879" cy="67475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17145" rIns="0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700" kern="1200"/>
            <a:t>1 mm</a:t>
          </a:r>
          <a:r>
            <a:rPr lang="pl-PL" sz="2700" kern="1200" baseline="30000"/>
            <a:t>2</a:t>
          </a:r>
          <a:endParaRPr lang="pl-PL" sz="2700" kern="1200"/>
        </a:p>
      </dsp:txBody>
      <dsp:txXfrm>
        <a:off x="339532" y="185597"/>
        <a:ext cx="1012128" cy="674751"/>
      </dsp:txXfrm>
    </dsp:sp>
    <dsp:sp modelId="{6315B0DE-CDFB-4D12-BBB0-3B34B2CA6CA8}">
      <dsp:nvSpPr>
        <dsp:cNvPr id="0" name=""/>
        <dsp:cNvSpPr/>
      </dsp:nvSpPr>
      <dsp:spPr>
        <a:xfrm>
          <a:off x="2156" y="954814"/>
          <a:ext cx="1686879" cy="67475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17145" rIns="0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700" kern="1200"/>
            <a:t>1 cm</a:t>
          </a:r>
          <a:r>
            <a:rPr lang="pl-PL" sz="2700" kern="1200" baseline="30000"/>
            <a:t>2</a:t>
          </a:r>
          <a:endParaRPr lang="pl-PL" sz="2700" kern="1200"/>
        </a:p>
      </dsp:txBody>
      <dsp:txXfrm>
        <a:off x="339532" y="954814"/>
        <a:ext cx="1012128" cy="674751"/>
      </dsp:txXfrm>
    </dsp:sp>
    <dsp:sp modelId="{2335121A-7D59-4B64-AAC2-F5B1F3434394}">
      <dsp:nvSpPr>
        <dsp:cNvPr id="0" name=""/>
        <dsp:cNvSpPr/>
      </dsp:nvSpPr>
      <dsp:spPr>
        <a:xfrm>
          <a:off x="1469741" y="1012168"/>
          <a:ext cx="1400109" cy="56004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0" bIns="22860" numCol="1" spcCol="1270" anchor="ctr" anchorCtr="0">
          <a:noAutofit/>
        </a:bodyPr>
        <a:lstStyle/>
        <a:p>
          <a:pPr lvl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3600" kern="1200"/>
        </a:p>
      </dsp:txBody>
      <dsp:txXfrm>
        <a:off x="1749763" y="1012168"/>
        <a:ext cx="840066" cy="560043"/>
      </dsp:txXfrm>
    </dsp:sp>
    <dsp:sp modelId="{4E625BB8-0DC9-4361-9FA2-878CD15CB9CD}">
      <dsp:nvSpPr>
        <dsp:cNvPr id="0" name=""/>
        <dsp:cNvSpPr/>
      </dsp:nvSpPr>
      <dsp:spPr>
        <a:xfrm>
          <a:off x="2156" y="1724031"/>
          <a:ext cx="1686879" cy="67475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17145" rIns="0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700" kern="1200"/>
            <a:t>1 dm</a:t>
          </a:r>
          <a:r>
            <a:rPr lang="pl-PL" sz="2700" kern="1200" baseline="30000"/>
            <a:t>2</a:t>
          </a:r>
          <a:endParaRPr lang="pl-PL" sz="2700" kern="1200"/>
        </a:p>
      </dsp:txBody>
      <dsp:txXfrm>
        <a:off x="339532" y="1724031"/>
        <a:ext cx="1012128" cy="674751"/>
      </dsp:txXfrm>
    </dsp:sp>
    <dsp:sp modelId="{55CD5C4D-35B5-4897-B098-46BB694029EF}">
      <dsp:nvSpPr>
        <dsp:cNvPr id="0" name=""/>
        <dsp:cNvSpPr/>
      </dsp:nvSpPr>
      <dsp:spPr>
        <a:xfrm>
          <a:off x="1469741" y="1781385"/>
          <a:ext cx="1400109" cy="56004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3600" kern="1200"/>
        </a:p>
      </dsp:txBody>
      <dsp:txXfrm>
        <a:off x="1749763" y="1781385"/>
        <a:ext cx="840066" cy="560043"/>
      </dsp:txXfrm>
    </dsp:sp>
    <dsp:sp modelId="{B3FA34C0-2A68-4D60-95FC-C0E7E3FC0D1E}">
      <dsp:nvSpPr>
        <dsp:cNvPr id="0" name=""/>
        <dsp:cNvSpPr/>
      </dsp:nvSpPr>
      <dsp:spPr>
        <a:xfrm>
          <a:off x="2673836" y="1781385"/>
          <a:ext cx="1400109" cy="56004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3600" kern="1200"/>
        </a:p>
      </dsp:txBody>
      <dsp:txXfrm>
        <a:off x="2953858" y="1781385"/>
        <a:ext cx="840066" cy="560043"/>
      </dsp:txXfrm>
    </dsp:sp>
    <dsp:sp modelId="{EE1BC063-E2AF-4358-BD00-D4A767D71E9B}">
      <dsp:nvSpPr>
        <dsp:cNvPr id="0" name=""/>
        <dsp:cNvSpPr/>
      </dsp:nvSpPr>
      <dsp:spPr>
        <a:xfrm>
          <a:off x="2156" y="2493248"/>
          <a:ext cx="1686879" cy="67475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17145" rIns="0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700" kern="1200"/>
            <a:t>1 m</a:t>
          </a:r>
          <a:r>
            <a:rPr lang="pl-PL" sz="2700" kern="1200" baseline="30000"/>
            <a:t>2</a:t>
          </a:r>
          <a:endParaRPr lang="pl-PL" sz="2700" kern="1200"/>
        </a:p>
      </dsp:txBody>
      <dsp:txXfrm>
        <a:off x="339532" y="2493248"/>
        <a:ext cx="1012128" cy="674751"/>
      </dsp:txXfrm>
    </dsp:sp>
    <dsp:sp modelId="{161704FE-D89A-4AC6-AA57-623C7A0C6347}">
      <dsp:nvSpPr>
        <dsp:cNvPr id="0" name=""/>
        <dsp:cNvSpPr/>
      </dsp:nvSpPr>
      <dsp:spPr>
        <a:xfrm>
          <a:off x="1469741" y="2550602"/>
          <a:ext cx="1400109" cy="56004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3600" kern="1200"/>
        </a:p>
      </dsp:txBody>
      <dsp:txXfrm>
        <a:off x="1749763" y="2550602"/>
        <a:ext cx="840066" cy="560043"/>
      </dsp:txXfrm>
    </dsp:sp>
    <dsp:sp modelId="{2573F395-7DBD-42BE-AC61-8B1F36573B62}">
      <dsp:nvSpPr>
        <dsp:cNvPr id="0" name=""/>
        <dsp:cNvSpPr/>
      </dsp:nvSpPr>
      <dsp:spPr>
        <a:xfrm>
          <a:off x="2673836" y="2550602"/>
          <a:ext cx="1400109" cy="56004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3600" kern="1200"/>
        </a:p>
      </dsp:txBody>
      <dsp:txXfrm>
        <a:off x="2953858" y="2550602"/>
        <a:ext cx="840066" cy="560043"/>
      </dsp:txXfrm>
    </dsp:sp>
    <dsp:sp modelId="{417F4530-5E3E-4852-8483-6E4754A964DD}">
      <dsp:nvSpPr>
        <dsp:cNvPr id="0" name=""/>
        <dsp:cNvSpPr/>
      </dsp:nvSpPr>
      <dsp:spPr>
        <a:xfrm>
          <a:off x="3877930" y="2550602"/>
          <a:ext cx="1400109" cy="56004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3600" kern="1200"/>
        </a:p>
      </dsp:txBody>
      <dsp:txXfrm>
        <a:off x="4157952" y="2550602"/>
        <a:ext cx="840066" cy="560043"/>
      </dsp:txXfrm>
    </dsp:sp>
    <dsp:sp modelId="{0C60AFD3-C742-4051-A118-D2BE4B3C879C}">
      <dsp:nvSpPr>
        <dsp:cNvPr id="0" name=""/>
        <dsp:cNvSpPr/>
      </dsp:nvSpPr>
      <dsp:spPr>
        <a:xfrm>
          <a:off x="2156" y="3262465"/>
          <a:ext cx="1686879" cy="67475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17145" rIns="0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700" kern="1200"/>
            <a:t>1 km</a:t>
          </a:r>
          <a:r>
            <a:rPr lang="pl-PL" sz="2700" kern="1200" baseline="30000"/>
            <a:t>2</a:t>
          </a:r>
          <a:endParaRPr lang="pl-PL" sz="2700" kern="1200"/>
        </a:p>
      </dsp:txBody>
      <dsp:txXfrm>
        <a:off x="339532" y="3262465"/>
        <a:ext cx="1012128" cy="674751"/>
      </dsp:txXfrm>
    </dsp:sp>
    <dsp:sp modelId="{363FC5D2-D343-47D4-BCDE-2BF63A5E081C}">
      <dsp:nvSpPr>
        <dsp:cNvPr id="0" name=""/>
        <dsp:cNvSpPr/>
      </dsp:nvSpPr>
      <dsp:spPr>
        <a:xfrm>
          <a:off x="1469741" y="3319818"/>
          <a:ext cx="1400109" cy="56004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3600" kern="1200"/>
        </a:p>
      </dsp:txBody>
      <dsp:txXfrm>
        <a:off x="1749763" y="3319818"/>
        <a:ext cx="840066" cy="560043"/>
      </dsp:txXfrm>
    </dsp:sp>
    <dsp:sp modelId="{328CF5C3-9C84-4630-9354-70DECE32EF3C}">
      <dsp:nvSpPr>
        <dsp:cNvPr id="0" name=""/>
        <dsp:cNvSpPr/>
      </dsp:nvSpPr>
      <dsp:spPr>
        <a:xfrm>
          <a:off x="2673836" y="3319818"/>
          <a:ext cx="1400109" cy="56004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3600" kern="1200"/>
        </a:p>
      </dsp:txBody>
      <dsp:txXfrm>
        <a:off x="2953858" y="3319818"/>
        <a:ext cx="840066" cy="560043"/>
      </dsp:txXfrm>
    </dsp:sp>
    <dsp:sp modelId="{58928316-E1B7-40DA-8792-08119E432F9C}">
      <dsp:nvSpPr>
        <dsp:cNvPr id="0" name=""/>
        <dsp:cNvSpPr/>
      </dsp:nvSpPr>
      <dsp:spPr>
        <a:xfrm>
          <a:off x="3877930" y="3319818"/>
          <a:ext cx="1400109" cy="56004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3600" kern="1200"/>
        </a:p>
      </dsp:txBody>
      <dsp:txXfrm>
        <a:off x="4157952" y="3319818"/>
        <a:ext cx="840066" cy="560043"/>
      </dsp:txXfrm>
    </dsp:sp>
    <dsp:sp modelId="{F132DF7E-1C9B-4BAF-AFD9-E441AC34E9A4}">
      <dsp:nvSpPr>
        <dsp:cNvPr id="0" name=""/>
        <dsp:cNvSpPr/>
      </dsp:nvSpPr>
      <dsp:spPr>
        <a:xfrm>
          <a:off x="5082024" y="3319818"/>
          <a:ext cx="1400109" cy="56004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3600" kern="1200"/>
        </a:p>
      </dsp:txBody>
      <dsp:txXfrm>
        <a:off x="5362046" y="3319818"/>
        <a:ext cx="840066" cy="560043"/>
      </dsp:txXfrm>
    </dsp:sp>
    <dsp:sp modelId="{65901E60-7219-4EE9-91ED-89A125FBADFC}">
      <dsp:nvSpPr>
        <dsp:cNvPr id="0" name=""/>
        <dsp:cNvSpPr/>
      </dsp:nvSpPr>
      <dsp:spPr>
        <a:xfrm>
          <a:off x="2156" y="4031681"/>
          <a:ext cx="1686879" cy="67475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17145" rIns="0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700" kern="1200"/>
            <a:t>ar</a:t>
          </a:r>
        </a:p>
      </dsp:txBody>
      <dsp:txXfrm>
        <a:off x="339532" y="4031681"/>
        <a:ext cx="1012128" cy="674751"/>
      </dsp:txXfrm>
    </dsp:sp>
    <dsp:sp modelId="{FABF1075-4639-4B5F-B57E-0A89414BB9E6}">
      <dsp:nvSpPr>
        <dsp:cNvPr id="0" name=""/>
        <dsp:cNvSpPr/>
      </dsp:nvSpPr>
      <dsp:spPr>
        <a:xfrm>
          <a:off x="1469741" y="4089035"/>
          <a:ext cx="1400109" cy="56004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3600" kern="1200"/>
        </a:p>
      </dsp:txBody>
      <dsp:txXfrm>
        <a:off x="1749763" y="4089035"/>
        <a:ext cx="840066" cy="560043"/>
      </dsp:txXfrm>
    </dsp:sp>
    <dsp:sp modelId="{094C2A0B-DA44-464C-B9E1-0CFCFF6346A9}">
      <dsp:nvSpPr>
        <dsp:cNvPr id="0" name=""/>
        <dsp:cNvSpPr/>
      </dsp:nvSpPr>
      <dsp:spPr>
        <a:xfrm>
          <a:off x="2673836" y="4089035"/>
          <a:ext cx="1400109" cy="56004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3600" kern="1200"/>
        </a:p>
      </dsp:txBody>
      <dsp:txXfrm>
        <a:off x="2953858" y="4089035"/>
        <a:ext cx="840066" cy="560043"/>
      </dsp:txXfrm>
    </dsp:sp>
    <dsp:sp modelId="{E7D780DF-349D-4D04-B2CE-B86F19B23862}">
      <dsp:nvSpPr>
        <dsp:cNvPr id="0" name=""/>
        <dsp:cNvSpPr/>
      </dsp:nvSpPr>
      <dsp:spPr>
        <a:xfrm>
          <a:off x="3877930" y="4089035"/>
          <a:ext cx="1400109" cy="56004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3600" kern="1200"/>
        </a:p>
      </dsp:txBody>
      <dsp:txXfrm>
        <a:off x="4157952" y="4089035"/>
        <a:ext cx="840066" cy="560043"/>
      </dsp:txXfrm>
    </dsp:sp>
    <dsp:sp modelId="{25B1AB09-D62C-446A-BEBF-483AB2E4516E}">
      <dsp:nvSpPr>
        <dsp:cNvPr id="0" name=""/>
        <dsp:cNvSpPr/>
      </dsp:nvSpPr>
      <dsp:spPr>
        <a:xfrm>
          <a:off x="5082024" y="4089035"/>
          <a:ext cx="1400109" cy="56004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3600" kern="1200"/>
        </a:p>
      </dsp:txBody>
      <dsp:txXfrm>
        <a:off x="5362046" y="4089035"/>
        <a:ext cx="840066" cy="560043"/>
      </dsp:txXfrm>
    </dsp:sp>
    <dsp:sp modelId="{3DC54A0A-CE00-4C08-9BC0-B4FB67CD066E}">
      <dsp:nvSpPr>
        <dsp:cNvPr id="0" name=""/>
        <dsp:cNvSpPr/>
      </dsp:nvSpPr>
      <dsp:spPr>
        <a:xfrm>
          <a:off x="2156" y="4800898"/>
          <a:ext cx="1686879" cy="67475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17145" rIns="0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700" kern="1200"/>
            <a:t> hektar</a:t>
          </a:r>
        </a:p>
      </dsp:txBody>
      <dsp:txXfrm>
        <a:off x="339532" y="4800898"/>
        <a:ext cx="1012128" cy="674751"/>
      </dsp:txXfrm>
    </dsp:sp>
    <dsp:sp modelId="{94390D7D-0146-4825-BD16-F365899C26BE}">
      <dsp:nvSpPr>
        <dsp:cNvPr id="0" name=""/>
        <dsp:cNvSpPr/>
      </dsp:nvSpPr>
      <dsp:spPr>
        <a:xfrm>
          <a:off x="1469741" y="4858252"/>
          <a:ext cx="1400109" cy="56004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3600" kern="1200"/>
        </a:p>
      </dsp:txBody>
      <dsp:txXfrm>
        <a:off x="1749763" y="4858252"/>
        <a:ext cx="840066" cy="560043"/>
      </dsp:txXfrm>
    </dsp:sp>
    <dsp:sp modelId="{9E2DBBF3-A3BF-4197-98B0-06F127EF859A}">
      <dsp:nvSpPr>
        <dsp:cNvPr id="0" name=""/>
        <dsp:cNvSpPr/>
      </dsp:nvSpPr>
      <dsp:spPr>
        <a:xfrm>
          <a:off x="2673836" y="4858252"/>
          <a:ext cx="1400109" cy="56004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3600" kern="1200"/>
        </a:p>
      </dsp:txBody>
      <dsp:txXfrm>
        <a:off x="2953858" y="4858252"/>
        <a:ext cx="840066" cy="560043"/>
      </dsp:txXfrm>
    </dsp:sp>
    <dsp:sp modelId="{D74574FF-A815-443F-BCFF-3C1DD99980D6}">
      <dsp:nvSpPr>
        <dsp:cNvPr id="0" name=""/>
        <dsp:cNvSpPr/>
      </dsp:nvSpPr>
      <dsp:spPr>
        <a:xfrm>
          <a:off x="3877930" y="4858252"/>
          <a:ext cx="1400109" cy="56004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3600" kern="1200"/>
        </a:p>
      </dsp:txBody>
      <dsp:txXfrm>
        <a:off x="4157952" y="4858252"/>
        <a:ext cx="840066" cy="560043"/>
      </dsp:txXfrm>
    </dsp:sp>
    <dsp:sp modelId="{6F06C3A6-C015-499F-B89A-2A4233FDC019}">
      <dsp:nvSpPr>
        <dsp:cNvPr id="0" name=""/>
        <dsp:cNvSpPr/>
      </dsp:nvSpPr>
      <dsp:spPr>
        <a:xfrm>
          <a:off x="5082024" y="4858252"/>
          <a:ext cx="1400109" cy="56004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3600" kern="1200"/>
        </a:p>
      </dsp:txBody>
      <dsp:txXfrm>
        <a:off x="5362046" y="4858252"/>
        <a:ext cx="840066" cy="560043"/>
      </dsp:txXfrm>
    </dsp:sp>
    <dsp:sp modelId="{1759ECE7-FC95-4C5E-BDA4-8DBA3AAC4EA7}">
      <dsp:nvSpPr>
        <dsp:cNvPr id="0" name=""/>
        <dsp:cNvSpPr/>
      </dsp:nvSpPr>
      <dsp:spPr>
        <a:xfrm>
          <a:off x="6286119" y="4858252"/>
          <a:ext cx="1400109" cy="56004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3600" kern="1200"/>
        </a:p>
      </dsp:txBody>
      <dsp:txXfrm>
        <a:off x="6566141" y="4858252"/>
        <a:ext cx="840066" cy="560043"/>
      </dsp:txXfrm>
    </dsp:sp>
    <dsp:sp modelId="{20F490AB-29E4-4242-A087-9E698B962AE8}">
      <dsp:nvSpPr>
        <dsp:cNvPr id="0" name=""/>
        <dsp:cNvSpPr/>
      </dsp:nvSpPr>
      <dsp:spPr>
        <a:xfrm>
          <a:off x="7490213" y="4858252"/>
          <a:ext cx="1400109" cy="56004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3600" kern="1200"/>
        </a:p>
      </dsp:txBody>
      <dsp:txXfrm>
        <a:off x="7770235" y="4858252"/>
        <a:ext cx="840066" cy="56004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1D938F-245B-4FF6-9090-F3825053501C}">
      <dsp:nvSpPr>
        <dsp:cNvPr id="0" name=""/>
        <dsp:cNvSpPr/>
      </dsp:nvSpPr>
      <dsp:spPr>
        <a:xfrm>
          <a:off x="415160" y="498"/>
          <a:ext cx="1873812" cy="749524"/>
        </a:xfrm>
        <a:prstGeom prst="chevron">
          <a:avLst/>
        </a:prstGeom>
        <a:solidFill>
          <a:srgbClr val="D0D8E8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19685" rIns="0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100" kern="1200"/>
            <a:t>1 km</a:t>
          </a:r>
          <a:r>
            <a:rPr lang="pl-PL" sz="3100" kern="1200" baseline="30000"/>
            <a:t>2</a:t>
          </a:r>
          <a:endParaRPr lang="pl-PL" sz="3100" kern="1200"/>
        </a:p>
      </dsp:txBody>
      <dsp:txXfrm>
        <a:off x="789922" y="498"/>
        <a:ext cx="1124288" cy="749524"/>
      </dsp:txXfrm>
    </dsp:sp>
    <dsp:sp modelId="{7A0100E1-3E74-403D-A229-734B2C9551D7}">
      <dsp:nvSpPr>
        <dsp:cNvPr id="0" name=""/>
        <dsp:cNvSpPr/>
      </dsp:nvSpPr>
      <dsp:spPr>
        <a:xfrm>
          <a:off x="415160" y="854956"/>
          <a:ext cx="1873812" cy="749524"/>
        </a:xfrm>
        <a:prstGeom prst="chevron">
          <a:avLst/>
        </a:prstGeom>
        <a:solidFill>
          <a:srgbClr val="D0D8E8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19685" rIns="0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100" kern="1200"/>
            <a:t>hektar</a:t>
          </a:r>
        </a:p>
      </dsp:txBody>
      <dsp:txXfrm>
        <a:off x="789922" y="854956"/>
        <a:ext cx="1124288" cy="749524"/>
      </dsp:txXfrm>
    </dsp:sp>
    <dsp:sp modelId="{8C592A5A-48C7-4757-88D0-187BDD8B8E8D}">
      <dsp:nvSpPr>
        <dsp:cNvPr id="0" name=""/>
        <dsp:cNvSpPr/>
      </dsp:nvSpPr>
      <dsp:spPr>
        <a:xfrm>
          <a:off x="2045377" y="918666"/>
          <a:ext cx="1555264" cy="622105"/>
        </a:xfrm>
        <a:prstGeom prst="chevron">
          <a:avLst/>
        </a:prstGeom>
        <a:solidFill>
          <a:srgbClr val="4F81BD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4000" kern="1200"/>
        </a:p>
      </dsp:txBody>
      <dsp:txXfrm>
        <a:off x="2356430" y="918666"/>
        <a:ext cx="933159" cy="622105"/>
      </dsp:txXfrm>
    </dsp:sp>
    <dsp:sp modelId="{0F799F06-9F35-4260-B5A9-BCE2FC413139}">
      <dsp:nvSpPr>
        <dsp:cNvPr id="0" name=""/>
        <dsp:cNvSpPr/>
      </dsp:nvSpPr>
      <dsp:spPr>
        <a:xfrm>
          <a:off x="415160" y="1709415"/>
          <a:ext cx="1873812" cy="749524"/>
        </a:xfrm>
        <a:prstGeom prst="chevron">
          <a:avLst/>
        </a:prstGeom>
        <a:solidFill>
          <a:srgbClr val="D0D8E8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19685" rIns="0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100" kern="1200"/>
            <a:t>ar</a:t>
          </a:r>
        </a:p>
      </dsp:txBody>
      <dsp:txXfrm>
        <a:off x="789922" y="1709415"/>
        <a:ext cx="1124288" cy="749524"/>
      </dsp:txXfrm>
    </dsp:sp>
    <dsp:sp modelId="{E463B19D-5961-4D2A-99F7-0ED2B09FFED1}">
      <dsp:nvSpPr>
        <dsp:cNvPr id="0" name=""/>
        <dsp:cNvSpPr/>
      </dsp:nvSpPr>
      <dsp:spPr>
        <a:xfrm>
          <a:off x="2045377" y="1773124"/>
          <a:ext cx="1555264" cy="622105"/>
        </a:xfrm>
        <a:prstGeom prst="chevron">
          <a:avLst/>
        </a:prstGeom>
        <a:solidFill>
          <a:srgbClr val="4F81BD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4000" kern="1200"/>
        </a:p>
      </dsp:txBody>
      <dsp:txXfrm>
        <a:off x="2356430" y="1773124"/>
        <a:ext cx="933159" cy="622105"/>
      </dsp:txXfrm>
    </dsp:sp>
    <dsp:sp modelId="{2FE43B9B-3316-4BEC-8D1D-409468A46454}">
      <dsp:nvSpPr>
        <dsp:cNvPr id="0" name=""/>
        <dsp:cNvSpPr/>
      </dsp:nvSpPr>
      <dsp:spPr>
        <a:xfrm>
          <a:off x="3382904" y="1773124"/>
          <a:ext cx="1555264" cy="622105"/>
        </a:xfrm>
        <a:prstGeom prst="chevron">
          <a:avLst/>
        </a:prstGeom>
        <a:solidFill>
          <a:srgbClr val="4F81BD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4000" kern="1200"/>
        </a:p>
      </dsp:txBody>
      <dsp:txXfrm>
        <a:off x="3693957" y="1773124"/>
        <a:ext cx="933159" cy="622105"/>
      </dsp:txXfrm>
    </dsp:sp>
    <dsp:sp modelId="{6315B0DE-CDFB-4D12-BBB0-3B34B2CA6CA8}">
      <dsp:nvSpPr>
        <dsp:cNvPr id="0" name=""/>
        <dsp:cNvSpPr/>
      </dsp:nvSpPr>
      <dsp:spPr>
        <a:xfrm>
          <a:off x="415160" y="2563873"/>
          <a:ext cx="1873812" cy="749524"/>
        </a:xfrm>
        <a:prstGeom prst="chevron">
          <a:avLst/>
        </a:prstGeom>
        <a:solidFill>
          <a:srgbClr val="D0D8E8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19685" rIns="0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100" kern="1200"/>
            <a:t>1 m</a:t>
          </a:r>
          <a:r>
            <a:rPr lang="pl-PL" sz="3100" kern="1200" baseline="30000"/>
            <a:t>2</a:t>
          </a:r>
          <a:endParaRPr lang="pl-PL" sz="3100" kern="1200"/>
        </a:p>
      </dsp:txBody>
      <dsp:txXfrm>
        <a:off x="789922" y="2563873"/>
        <a:ext cx="1124288" cy="749524"/>
      </dsp:txXfrm>
    </dsp:sp>
    <dsp:sp modelId="{BECDC543-54CE-490A-A2B7-DCE73C2804C4}">
      <dsp:nvSpPr>
        <dsp:cNvPr id="0" name=""/>
        <dsp:cNvSpPr/>
      </dsp:nvSpPr>
      <dsp:spPr>
        <a:xfrm>
          <a:off x="2045377" y="2627583"/>
          <a:ext cx="1555264" cy="622105"/>
        </a:xfrm>
        <a:prstGeom prst="chevron">
          <a:avLst/>
        </a:prstGeom>
        <a:solidFill>
          <a:schemeClr val="accent1"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0" bIns="25400" numCol="1" spcCol="1270" anchor="ctr" anchorCtr="0">
          <a:noAutofit/>
        </a:bodyPr>
        <a:lstStyle/>
        <a:p>
          <a:pPr lvl="0" algn="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4000" kern="1200"/>
        </a:p>
      </dsp:txBody>
      <dsp:txXfrm>
        <a:off x="2356430" y="2627583"/>
        <a:ext cx="933159" cy="622105"/>
      </dsp:txXfrm>
    </dsp:sp>
    <dsp:sp modelId="{70D930D5-4857-49D6-BEF1-E8B2E7D165EC}">
      <dsp:nvSpPr>
        <dsp:cNvPr id="0" name=""/>
        <dsp:cNvSpPr/>
      </dsp:nvSpPr>
      <dsp:spPr>
        <a:xfrm>
          <a:off x="3382904" y="2627583"/>
          <a:ext cx="1555264" cy="622105"/>
        </a:xfrm>
        <a:prstGeom prst="chevron">
          <a:avLst/>
        </a:prstGeom>
        <a:solidFill>
          <a:schemeClr val="accent1"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0" bIns="25400" numCol="1" spcCol="1270" anchor="ctr" anchorCtr="0">
          <a:noAutofit/>
        </a:bodyPr>
        <a:lstStyle/>
        <a:p>
          <a:pPr lvl="0" algn="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4000" kern="1200"/>
        </a:p>
      </dsp:txBody>
      <dsp:txXfrm>
        <a:off x="3693957" y="2627583"/>
        <a:ext cx="933159" cy="622105"/>
      </dsp:txXfrm>
    </dsp:sp>
    <dsp:sp modelId="{2335121A-7D59-4B64-AAC2-F5B1F3434394}">
      <dsp:nvSpPr>
        <dsp:cNvPr id="0" name=""/>
        <dsp:cNvSpPr/>
      </dsp:nvSpPr>
      <dsp:spPr>
        <a:xfrm>
          <a:off x="4720431" y="2627583"/>
          <a:ext cx="1555264" cy="622105"/>
        </a:xfrm>
        <a:prstGeom prst="chevron">
          <a:avLst/>
        </a:prstGeom>
        <a:solidFill>
          <a:schemeClr val="accent1"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0" bIns="25400" numCol="1" spcCol="1270" anchor="ctr" anchorCtr="0">
          <a:noAutofit/>
        </a:bodyPr>
        <a:lstStyle/>
        <a:p>
          <a:pPr lvl="0" algn="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4000" kern="1200"/>
        </a:p>
      </dsp:txBody>
      <dsp:txXfrm>
        <a:off x="5031484" y="2627583"/>
        <a:ext cx="933159" cy="622105"/>
      </dsp:txXfrm>
    </dsp:sp>
    <dsp:sp modelId="{4E625BB8-0DC9-4361-9FA2-878CD15CB9CD}">
      <dsp:nvSpPr>
        <dsp:cNvPr id="0" name=""/>
        <dsp:cNvSpPr/>
      </dsp:nvSpPr>
      <dsp:spPr>
        <a:xfrm>
          <a:off x="415160" y="3418331"/>
          <a:ext cx="1873812" cy="749524"/>
        </a:xfrm>
        <a:prstGeom prst="chevron">
          <a:avLst/>
        </a:prstGeom>
        <a:solidFill>
          <a:srgbClr val="D0D8E8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19685" rIns="0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100" kern="1200"/>
            <a:t>1 dm</a:t>
          </a:r>
          <a:r>
            <a:rPr lang="pl-PL" sz="3100" kern="1200" baseline="30000"/>
            <a:t>2</a:t>
          </a:r>
          <a:endParaRPr lang="pl-PL" sz="3100" kern="1200"/>
        </a:p>
      </dsp:txBody>
      <dsp:txXfrm>
        <a:off x="789922" y="3418331"/>
        <a:ext cx="1124288" cy="749524"/>
      </dsp:txXfrm>
    </dsp:sp>
    <dsp:sp modelId="{55CD5C4D-35B5-4897-B098-46BB694029EF}">
      <dsp:nvSpPr>
        <dsp:cNvPr id="0" name=""/>
        <dsp:cNvSpPr/>
      </dsp:nvSpPr>
      <dsp:spPr>
        <a:xfrm>
          <a:off x="2045377" y="3482041"/>
          <a:ext cx="1555264" cy="622105"/>
        </a:xfrm>
        <a:prstGeom prst="chevron">
          <a:avLst/>
        </a:prstGeom>
        <a:solidFill>
          <a:schemeClr val="accent1"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4000" kern="1200"/>
        </a:p>
      </dsp:txBody>
      <dsp:txXfrm>
        <a:off x="2356430" y="3482041"/>
        <a:ext cx="933159" cy="622105"/>
      </dsp:txXfrm>
    </dsp:sp>
    <dsp:sp modelId="{B3FA34C0-2A68-4D60-95FC-C0E7E3FC0D1E}">
      <dsp:nvSpPr>
        <dsp:cNvPr id="0" name=""/>
        <dsp:cNvSpPr/>
      </dsp:nvSpPr>
      <dsp:spPr>
        <a:xfrm>
          <a:off x="3382904" y="3482041"/>
          <a:ext cx="1555264" cy="622105"/>
        </a:xfrm>
        <a:prstGeom prst="chevron">
          <a:avLst/>
        </a:prstGeom>
        <a:solidFill>
          <a:schemeClr val="accent1"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4000" kern="1200"/>
        </a:p>
      </dsp:txBody>
      <dsp:txXfrm>
        <a:off x="3693957" y="3482041"/>
        <a:ext cx="933159" cy="622105"/>
      </dsp:txXfrm>
    </dsp:sp>
    <dsp:sp modelId="{EE1BC063-E2AF-4358-BD00-D4A767D71E9B}">
      <dsp:nvSpPr>
        <dsp:cNvPr id="0" name=""/>
        <dsp:cNvSpPr/>
      </dsp:nvSpPr>
      <dsp:spPr>
        <a:xfrm>
          <a:off x="415160" y="4272790"/>
          <a:ext cx="1873812" cy="749524"/>
        </a:xfrm>
        <a:prstGeom prst="chevron">
          <a:avLst/>
        </a:prstGeom>
        <a:solidFill>
          <a:srgbClr val="D0D8E8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19685" rIns="0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100" kern="1200"/>
            <a:t>1 cm</a:t>
          </a:r>
          <a:r>
            <a:rPr lang="pl-PL" sz="3100" kern="1200" baseline="30000"/>
            <a:t>2</a:t>
          </a:r>
          <a:endParaRPr lang="pl-PL" sz="3100" kern="1200"/>
        </a:p>
      </dsp:txBody>
      <dsp:txXfrm>
        <a:off x="789922" y="4272790"/>
        <a:ext cx="1124288" cy="749524"/>
      </dsp:txXfrm>
    </dsp:sp>
    <dsp:sp modelId="{161704FE-D89A-4AC6-AA57-623C7A0C6347}">
      <dsp:nvSpPr>
        <dsp:cNvPr id="0" name=""/>
        <dsp:cNvSpPr/>
      </dsp:nvSpPr>
      <dsp:spPr>
        <a:xfrm>
          <a:off x="2045377" y="4336499"/>
          <a:ext cx="1555264" cy="622105"/>
        </a:xfrm>
        <a:prstGeom prst="chevron">
          <a:avLst/>
        </a:prstGeom>
        <a:solidFill>
          <a:schemeClr val="accent1"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4000" kern="1200"/>
        </a:p>
      </dsp:txBody>
      <dsp:txXfrm>
        <a:off x="2356430" y="4336499"/>
        <a:ext cx="933159" cy="622105"/>
      </dsp:txXfrm>
    </dsp:sp>
    <dsp:sp modelId="{2573F395-7DBD-42BE-AC61-8B1F36573B62}">
      <dsp:nvSpPr>
        <dsp:cNvPr id="0" name=""/>
        <dsp:cNvSpPr/>
      </dsp:nvSpPr>
      <dsp:spPr>
        <a:xfrm>
          <a:off x="3376875" y="4345066"/>
          <a:ext cx="1555264" cy="622105"/>
        </a:xfrm>
        <a:prstGeom prst="chevron">
          <a:avLst/>
        </a:prstGeom>
        <a:solidFill>
          <a:schemeClr val="accent1"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4000" kern="1200"/>
        </a:p>
      </dsp:txBody>
      <dsp:txXfrm>
        <a:off x="3687928" y="4345066"/>
        <a:ext cx="933159" cy="622105"/>
      </dsp:txXfrm>
    </dsp:sp>
    <dsp:sp modelId="{37C33E0B-7738-4E68-872E-AF12F64A4D45}">
      <dsp:nvSpPr>
        <dsp:cNvPr id="0" name=""/>
        <dsp:cNvSpPr/>
      </dsp:nvSpPr>
      <dsp:spPr>
        <a:xfrm>
          <a:off x="4720431" y="4336499"/>
          <a:ext cx="1555264" cy="622105"/>
        </a:xfrm>
        <a:prstGeom prst="chevron">
          <a:avLst/>
        </a:prstGeom>
        <a:solidFill>
          <a:schemeClr val="accent1"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4000" kern="1200"/>
        </a:p>
      </dsp:txBody>
      <dsp:txXfrm>
        <a:off x="5031484" y="4336499"/>
        <a:ext cx="933159" cy="622105"/>
      </dsp:txXfrm>
    </dsp:sp>
    <dsp:sp modelId="{18518147-584F-4499-B183-A4464E919C9A}">
      <dsp:nvSpPr>
        <dsp:cNvPr id="0" name=""/>
        <dsp:cNvSpPr/>
      </dsp:nvSpPr>
      <dsp:spPr>
        <a:xfrm>
          <a:off x="415160" y="5127248"/>
          <a:ext cx="1873812" cy="749524"/>
        </a:xfrm>
        <a:prstGeom prst="chevron">
          <a:avLst/>
        </a:prstGeom>
        <a:solidFill>
          <a:srgbClr val="D0D8E8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19685" rIns="0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100" kern="1200"/>
            <a:t>1 mm</a:t>
          </a:r>
          <a:r>
            <a:rPr lang="pl-PL" sz="3100" kern="1200" baseline="30000"/>
            <a:t>2</a:t>
          </a:r>
          <a:endParaRPr lang="pl-PL" sz="3100" kern="1200"/>
        </a:p>
      </dsp:txBody>
      <dsp:txXfrm>
        <a:off x="789922" y="5127248"/>
        <a:ext cx="1124288" cy="749524"/>
      </dsp:txXfrm>
    </dsp:sp>
    <dsp:sp modelId="{363FC5D2-D343-47D4-BCDE-2BF63A5E081C}">
      <dsp:nvSpPr>
        <dsp:cNvPr id="0" name=""/>
        <dsp:cNvSpPr/>
      </dsp:nvSpPr>
      <dsp:spPr>
        <a:xfrm>
          <a:off x="2045377" y="5190958"/>
          <a:ext cx="1555264" cy="622105"/>
        </a:xfrm>
        <a:prstGeom prst="chevron">
          <a:avLst/>
        </a:prstGeom>
        <a:solidFill>
          <a:schemeClr val="accent1"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4000" kern="1200"/>
        </a:p>
      </dsp:txBody>
      <dsp:txXfrm>
        <a:off x="2356430" y="5190958"/>
        <a:ext cx="933159" cy="622105"/>
      </dsp:txXfrm>
    </dsp:sp>
    <dsp:sp modelId="{328CF5C3-9C84-4630-9354-70DECE32EF3C}">
      <dsp:nvSpPr>
        <dsp:cNvPr id="0" name=""/>
        <dsp:cNvSpPr/>
      </dsp:nvSpPr>
      <dsp:spPr>
        <a:xfrm>
          <a:off x="3382904" y="5190958"/>
          <a:ext cx="1555264" cy="622105"/>
        </a:xfrm>
        <a:prstGeom prst="chevron">
          <a:avLst/>
        </a:prstGeom>
        <a:solidFill>
          <a:schemeClr val="accent1"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4000" kern="1200"/>
        </a:p>
      </dsp:txBody>
      <dsp:txXfrm>
        <a:off x="3693957" y="5190958"/>
        <a:ext cx="933159" cy="622105"/>
      </dsp:txXfrm>
    </dsp:sp>
    <dsp:sp modelId="{58928316-E1B7-40DA-8792-08119E432F9C}">
      <dsp:nvSpPr>
        <dsp:cNvPr id="0" name=""/>
        <dsp:cNvSpPr/>
      </dsp:nvSpPr>
      <dsp:spPr>
        <a:xfrm>
          <a:off x="4720431" y="5190958"/>
          <a:ext cx="1555264" cy="622105"/>
        </a:xfrm>
        <a:prstGeom prst="chevron">
          <a:avLst/>
        </a:prstGeom>
        <a:solidFill>
          <a:schemeClr val="accent1"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4000" kern="1200"/>
        </a:p>
      </dsp:txBody>
      <dsp:txXfrm>
        <a:off x="5031484" y="5190958"/>
        <a:ext cx="933159" cy="622105"/>
      </dsp:txXfrm>
    </dsp:sp>
    <dsp:sp modelId="{7BA2EE3C-66D5-49BD-BE65-4023B4B62944}">
      <dsp:nvSpPr>
        <dsp:cNvPr id="0" name=""/>
        <dsp:cNvSpPr/>
      </dsp:nvSpPr>
      <dsp:spPr>
        <a:xfrm>
          <a:off x="6057959" y="5190958"/>
          <a:ext cx="1555264" cy="622105"/>
        </a:xfrm>
        <a:prstGeom prst="chevron">
          <a:avLst/>
        </a:prstGeom>
        <a:solidFill>
          <a:schemeClr val="accent1"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25400" rIns="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4000" kern="1200"/>
        </a:p>
      </dsp:txBody>
      <dsp:txXfrm>
        <a:off x="6369012" y="5190958"/>
        <a:ext cx="933159" cy="6221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37297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34173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53064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5972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36048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05671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2014-03-17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84012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2014-03-17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67019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2014-03-17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91784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00768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05471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8140B-B2A2-4AD4-B003-55EBA56F625A}" type="datetimeFigureOut">
              <a:rPr lang="pl-PL" smtClean="0"/>
              <a:t>2014-03-17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1115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9654618"/>
              </p:ext>
            </p:extLst>
          </p:nvPr>
        </p:nvGraphicFramePr>
        <p:xfrm>
          <a:off x="179512" y="188640"/>
          <a:ext cx="8784976" cy="6385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92488"/>
                <a:gridCol w="4392488"/>
              </a:tblGrid>
              <a:tr h="6264696">
                <a:tc>
                  <a:txBody>
                    <a:bodyPr/>
                    <a:lstStyle/>
                    <a:p>
                      <a:r>
                        <a:rPr lang="pl-PL" sz="41300" dirty="0" smtClean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</a:t>
                      </a:r>
                      <a:endParaRPr lang="pl-PL" sz="413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41300" dirty="0" smtClean="0">
                          <a:solidFill>
                            <a:srgbClr val="0070C0"/>
                          </a:solidFill>
                          <a:sym typeface="Wingdings" panose="05000000000000000000" pitchFamily="2" charset="2"/>
                        </a:rPr>
                        <a:t></a:t>
                      </a:r>
                      <a:endParaRPr lang="pl-PL" sz="413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009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Obraz 58" descr="http://www.tangsoodo.pl/image/pow.%20rece_html_m8b68e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14077"/>
            <a:ext cx="2296108" cy="1881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Obraz 61" descr="MC900078772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3" y="2404778"/>
            <a:ext cx="3276706" cy="218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69" name="Obraz 57" descr="MC900416014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068960"/>
            <a:ext cx="2520280" cy="245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037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444" y="260648"/>
            <a:ext cx="7634820" cy="619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622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00114"/>
            <a:ext cx="7484818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750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412980" cy="6167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148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327225"/>
            <a:ext cx="6661519" cy="3685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079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765663070"/>
              </p:ext>
            </p:extLst>
          </p:nvPr>
        </p:nvGraphicFramePr>
        <p:xfrm>
          <a:off x="107504" y="504056"/>
          <a:ext cx="8892480" cy="5661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2660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838975245"/>
              </p:ext>
            </p:extLst>
          </p:nvPr>
        </p:nvGraphicFramePr>
        <p:xfrm>
          <a:off x="576064" y="548680"/>
          <a:ext cx="8028384" cy="5877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0195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836712"/>
            <a:ext cx="8903946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94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2379" y="213399"/>
            <a:ext cx="8816125" cy="911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67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0297" y="260648"/>
            <a:ext cx="8860215" cy="930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9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a 1"/>
          <p:cNvSpPr/>
          <p:nvPr/>
        </p:nvSpPr>
        <p:spPr>
          <a:xfrm>
            <a:off x="755576" y="1412776"/>
            <a:ext cx="3600000" cy="3600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" name="Elipsa 2"/>
          <p:cNvSpPr/>
          <p:nvPr/>
        </p:nvSpPr>
        <p:spPr>
          <a:xfrm>
            <a:off x="4745970" y="1412776"/>
            <a:ext cx="3600000" cy="36000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8435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282" y="188640"/>
            <a:ext cx="8887996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78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Obraz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6632"/>
            <a:ext cx="7524328" cy="6399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24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Obraz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9552" y="7303"/>
            <a:ext cx="8046640" cy="3867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111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Obraz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87624" y="0"/>
            <a:ext cx="6981968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Obraz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07444" y="2226366"/>
            <a:ext cx="7162148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554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71600" y="2232248"/>
            <a:ext cx="700029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Obraz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87624" y="0"/>
            <a:ext cx="6981968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542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Obraz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7" y="332656"/>
            <a:ext cx="7085587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69" name="Obraz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404261"/>
            <a:ext cx="7341999" cy="3193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117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8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03865" y="116632"/>
            <a:ext cx="8488615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155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8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3528" y="188640"/>
            <a:ext cx="8423032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Obraz 8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7544" y="1650302"/>
            <a:ext cx="8563754" cy="649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828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044" y="188640"/>
            <a:ext cx="7947396" cy="3456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5381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139" y="548680"/>
            <a:ext cx="5166165" cy="570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2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7776864" cy="3477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510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139" y="959559"/>
            <a:ext cx="5166165" cy="5709801"/>
          </a:xfrm>
          <a:prstGeom prst="rect">
            <a:avLst/>
          </a:prstGeom>
        </p:spPr>
      </p:pic>
      <p:sp>
        <p:nvSpPr>
          <p:cNvPr id="5" name="pole tekstowe 4"/>
          <p:cNvSpPr txBox="1"/>
          <p:nvPr/>
        </p:nvSpPr>
        <p:spPr>
          <a:xfrm>
            <a:off x="1259632" y="260648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pl-PL" sz="2800" dirty="0">
                <a:latin typeface="Cambria" panose="02040503050406030204" pitchFamily="18" charset="0"/>
              </a:rPr>
              <a:t>I</a:t>
            </a:r>
            <a:r>
              <a:rPr lang="pl-PL" sz="2800" dirty="0" smtClean="0">
                <a:latin typeface="Cambria" panose="02040503050406030204" pitchFamily="18" charset="0"/>
              </a:rPr>
              <a:t>le </a:t>
            </a:r>
            <a:r>
              <a:rPr lang="pl-PL" sz="2800" dirty="0">
                <a:latin typeface="Cambria" panose="02040503050406030204" pitchFamily="18" charset="0"/>
              </a:rPr>
              <a:t>trójkątów znajduje się na </a:t>
            </a:r>
            <a:r>
              <a:rPr lang="pl-PL" sz="2800" dirty="0" smtClean="0">
                <a:latin typeface="Cambria" panose="02040503050406030204" pitchFamily="18" charset="0"/>
              </a:rPr>
              <a:t>obrazku</a:t>
            </a:r>
            <a:r>
              <a:rPr lang="pl-PL" sz="2800" dirty="0">
                <a:latin typeface="Cambria" panose="02040503050406030204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05535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Obraz 62" descr="http://upload.wikimedia.org/wikipedia/commons/thumb/1/1a/8ballrack.jpg/250px-8ballr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278" y="228600"/>
            <a:ext cx="2771800" cy="2091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Obraz 63" descr="http://www.muzyczny.net/sklep/galerie/c/club-salsa-trojkat-4_97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559" y="124273"/>
            <a:ext cx="2458790" cy="2395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Obraz 132" descr="http://sekretkoloru.blox.pl/resource/pryzma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6669" y="276510"/>
            <a:ext cx="3115789" cy="2091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Obraz 133" descr="http://naukawpolsce.pap.pl/Data/Thumbs/_plugins/information/390365/MTAyNHg3Njg,11608911_1160887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37" y="2564025"/>
            <a:ext cx="1615281" cy="1422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Obraz 130" descr="http://sklep.korfed.pl/343-thickbox_default/naklejka-maly-piktogram-wc-trojkat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366" y="5290068"/>
            <a:ext cx="1467888" cy="1477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Obraz 128" descr="http://www.etranspomoc.pl/public/images/edit/big_trojkaty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162" y="2695138"/>
            <a:ext cx="2664296" cy="2344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Obraz 131" descr="http://s3.fabrykawafelkow.pl/8176-thickbox/stars-szeleszczacy-trojkat-z-gryzakiem-pink-fuchsia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29" y="4169042"/>
            <a:ext cx="2279295" cy="2688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Obraz 129" descr="http://www.tawernaskipperow.pl/UserFiles/Image/bermuda%20triangle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215" y="3040063"/>
            <a:ext cx="3485306" cy="3111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457200" y="81930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457200" y="101520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Lucida Sans Unicode" pitchFamily="34" charset="0"/>
                <a:cs typeface="Calibri" pitchFamily="34" charset="0"/>
              </a:rPr>
              <a:t>		</a:t>
            </a:r>
            <a:endParaRPr kumimoji="0" lang="pl-PL" alt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17"/>
          <p:cNvSpPr>
            <a:spLocks noChangeArrowheads="1"/>
          </p:cNvSpPr>
          <p:nvPr/>
        </p:nvSpPr>
        <p:spPr bwMode="auto">
          <a:xfrm>
            <a:off x="457200" y="119205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186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44824"/>
            <a:ext cx="8870421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748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532" y="1340768"/>
            <a:ext cx="8612956" cy="409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65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883143224"/>
              </p:ext>
            </p:extLst>
          </p:nvPr>
        </p:nvGraphicFramePr>
        <p:xfrm>
          <a:off x="467544" y="1017072"/>
          <a:ext cx="8171672" cy="471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6634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148673372"/>
              </p:ext>
            </p:extLst>
          </p:nvPr>
        </p:nvGraphicFramePr>
        <p:xfrm>
          <a:off x="323528" y="1187549"/>
          <a:ext cx="8568952" cy="44736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8659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55" y="826285"/>
            <a:ext cx="7694785" cy="4978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045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723</TotalTime>
  <Words>54</Words>
  <Application>Microsoft Office PowerPoint</Application>
  <PresentationFormat>Pokaz na ekranie (4:3)</PresentationFormat>
  <Paragraphs>28</Paragraphs>
  <Slides>30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30</vt:i4>
      </vt:variant>
    </vt:vector>
  </HeadingPairs>
  <TitlesOfParts>
    <vt:vector size="31" baseType="lpstr"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JUSTYNIAN</dc:creator>
  <cp:lastModifiedBy>JUSTYNIAN</cp:lastModifiedBy>
  <cp:revision>12</cp:revision>
  <dcterms:created xsi:type="dcterms:W3CDTF">2013-12-30T03:13:27Z</dcterms:created>
  <dcterms:modified xsi:type="dcterms:W3CDTF">2014-03-17T23:07:18Z</dcterms:modified>
</cp:coreProperties>
</file>